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11-08-2022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10484"/>
          </a:xfrm>
        </p:spPr>
        <p:txBody>
          <a:bodyPr/>
          <a:lstStyle/>
          <a:p>
            <a:r>
              <a:rPr lang="da-DK"/>
              <a:t>Arithmetic </a:t>
            </a:r>
            <a:br>
              <a:rPr lang="da-DK"/>
            </a:br>
            <a:r>
              <a:rPr lang="da-DK"/>
              <a:t>and </a:t>
            </a:r>
            <a:br>
              <a:rPr lang="da-DK"/>
            </a:br>
            <a:r>
              <a:rPr lang="da-DK"/>
              <a:t>Type Conversion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313447" y="920416"/>
            <a:ext cx="9530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netPrice</a:t>
            </a:r>
            <a:r>
              <a:rPr lang="en-US" sz="2400" dirty="0">
                <a:latin typeface="Consolas" panose="020B0609020204030204" pitchFamily="49" charset="0"/>
              </a:rPr>
              <a:t> = 25.50;</a:t>
            </a:r>
            <a:endParaRPr lang="da-DK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>
                <a:latin typeface="Consolas" panose="020B0609020204030204" pitchFamily="49" charset="0"/>
              </a:rPr>
              <a:t> shipping = 6.75;</a:t>
            </a:r>
            <a:endParaRPr lang="da-DK" sz="2400" dirty="0"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US" sz="2400">
                <a:latin typeface="Consolas" panose="020B0609020204030204" pitchFamily="49" charset="0"/>
              </a:rPr>
              <a:t> tax = 0.08; </a:t>
            </a:r>
            <a:endParaRPr lang="da-DK" sz="2400"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</a:rPr>
              <a:t>totalPrice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netPrice</a:t>
            </a:r>
            <a:r>
              <a:rPr lang="en-US" sz="2400" dirty="0">
                <a:latin typeface="Consolas" panose="020B0609020204030204" pitchFamily="49" charset="0"/>
              </a:rPr>
              <a:t> * (1.00 + tax) + shipping</a:t>
            </a:r>
            <a:r>
              <a:rPr lang="da-DK" sz="2400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7138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313447" y="920416"/>
            <a:ext cx="107196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Consolas" panose="020B0609020204030204" pitchFamily="49" charset="0"/>
              </a:rPr>
              <a:t>int</a:t>
            </a:r>
            <a:r>
              <a:rPr lang="en-US" sz="2400">
                <a:latin typeface="Consolas" panose="020B0609020204030204" pitchFamily="49" charset="0"/>
              </a:rPr>
              <a:t> age = 24;</a:t>
            </a:r>
            <a:endParaRPr lang="da-DK" sz="2400"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rgbClr val="0070C0"/>
                </a:solidFill>
                <a:latin typeface="Consolas" panose="020B0609020204030204" pitchFamily="49" charset="0"/>
              </a:rPr>
              <a:t>double</a:t>
            </a:r>
            <a:r>
              <a:rPr lang="en-US" sz="2400">
                <a:latin typeface="Consolas" panose="020B0609020204030204" pitchFamily="49" charset="0"/>
              </a:rPr>
              <a:t> someNumber = 1.3;</a:t>
            </a:r>
            <a:endParaRPr lang="da-DK" sz="2400"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2400">
                <a:latin typeface="Consolas" panose="020B0609020204030204" pitchFamily="49" charset="0"/>
              </a:rPr>
              <a:t>.WriteLine</a:t>
            </a:r>
            <a:r>
              <a:rPr lang="en-US" sz="2400">
                <a:solidFill>
                  <a:srgbClr val="C00000"/>
                </a:solidFill>
                <a:latin typeface="Consolas" panose="020B0609020204030204" pitchFamily="49" charset="0"/>
              </a:rPr>
              <a:t>("Dividing age by 1.3 is " </a:t>
            </a:r>
            <a:r>
              <a:rPr lang="en-US" sz="2400">
                <a:latin typeface="Consolas" panose="020B0609020204030204" pitchFamily="49" charset="0"/>
              </a:rPr>
              <a:t>+ </a:t>
            </a:r>
            <a:r>
              <a:rPr lang="en-US" sz="2400" b="1">
                <a:latin typeface="Consolas" panose="020B0609020204030204" pitchFamily="49" charset="0"/>
              </a:rPr>
              <a:t>age/someNumber</a:t>
            </a:r>
            <a:r>
              <a:rPr lang="en-US" sz="2400">
                <a:latin typeface="Consolas" panose="020B0609020204030204" pitchFamily="49" charset="0"/>
              </a:rPr>
              <a:t>);</a:t>
            </a:r>
            <a:endParaRPr lang="da-DK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60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313447" y="920416"/>
            <a:ext cx="93602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int age = 24;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double someNumber = 1.3;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2400">
                <a:latin typeface="Consolas" panose="020B0609020204030204" pitchFamily="49" charset="0"/>
              </a:rPr>
              <a:t>.WriteLine</a:t>
            </a:r>
            <a:r>
              <a:rPr lang="en-US" sz="2400">
                <a:solidFill>
                  <a:srgbClr val="C00000"/>
                </a:solidFill>
                <a:latin typeface="Consolas" panose="020B0609020204030204" pitchFamily="49" charset="0"/>
              </a:rPr>
              <a:t>("Dividing age by 1.3 is " </a:t>
            </a:r>
            <a:r>
              <a:rPr lang="en-US" sz="2400">
                <a:latin typeface="Consolas" panose="020B0609020204030204" pitchFamily="49" charset="0"/>
              </a:rPr>
              <a:t>+ </a:t>
            </a:r>
            <a:r>
              <a:rPr lang="en-US" sz="2400" b="1">
                <a:latin typeface="Consolas" panose="020B0609020204030204" pitchFamily="49" charset="0"/>
              </a:rPr>
              <a:t>24/1.3</a:t>
            </a:r>
            <a:r>
              <a:rPr lang="en-US" sz="2400">
                <a:latin typeface="Consolas" panose="020B0609020204030204" pitchFamily="49" charset="0"/>
              </a:rPr>
              <a:t>);</a:t>
            </a:r>
            <a:endParaRPr lang="da-DK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2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313447" y="920416"/>
            <a:ext cx="10140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int age = 24;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double someNumber = 1.3;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2400">
                <a:latin typeface="Consolas" panose="020B0609020204030204" pitchFamily="49" charset="0"/>
              </a:rPr>
              <a:t>.WriteLine</a:t>
            </a:r>
            <a:r>
              <a:rPr lang="en-US" sz="2400">
                <a:solidFill>
                  <a:srgbClr val="C00000"/>
                </a:solidFill>
                <a:latin typeface="Consolas" panose="020B0609020204030204" pitchFamily="49" charset="0"/>
              </a:rPr>
              <a:t>("Dividing age by 1.3 is " </a:t>
            </a:r>
            <a:r>
              <a:rPr lang="en-US" sz="2400">
                <a:latin typeface="Consolas" panose="020B0609020204030204" pitchFamily="49" charset="0"/>
              </a:rPr>
              <a:t>+ </a:t>
            </a:r>
            <a:r>
              <a:rPr lang="en-US" sz="2400" b="1">
                <a:latin typeface="Consolas" panose="020B0609020204030204" pitchFamily="49" charset="0"/>
              </a:rPr>
              <a:t>24.0/1.3</a:t>
            </a:r>
            <a:r>
              <a:rPr lang="en-US" sz="2400">
                <a:latin typeface="Consolas" panose="020B0609020204030204" pitchFamily="49" charset="0"/>
              </a:rPr>
              <a:t>);</a:t>
            </a:r>
            <a:endParaRPr lang="da-DK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6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313447" y="920416"/>
            <a:ext cx="10140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int age = 24;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double someNumber = 1.3;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2400">
                <a:latin typeface="Consolas" panose="020B0609020204030204" pitchFamily="49" charset="0"/>
              </a:rPr>
              <a:t>.WriteLine</a:t>
            </a:r>
            <a:r>
              <a:rPr lang="en-US" sz="2400">
                <a:solidFill>
                  <a:srgbClr val="C00000"/>
                </a:solidFill>
                <a:latin typeface="Consolas" panose="020B0609020204030204" pitchFamily="49" charset="0"/>
              </a:rPr>
              <a:t>("Dividing age by 1.3 is " </a:t>
            </a:r>
            <a:r>
              <a:rPr lang="en-US" sz="2400">
                <a:latin typeface="Consolas" panose="020B0609020204030204" pitchFamily="49" charset="0"/>
              </a:rPr>
              <a:t>+ </a:t>
            </a:r>
            <a:r>
              <a:rPr lang="en-US" sz="2400" b="1">
                <a:latin typeface="Consolas" panose="020B0609020204030204" pitchFamily="49" charset="0"/>
              </a:rPr>
              <a:t>18.462</a:t>
            </a:r>
            <a:r>
              <a:rPr lang="en-US" sz="2400">
                <a:latin typeface="Consolas" panose="020B0609020204030204" pitchFamily="49" charset="0"/>
              </a:rPr>
              <a:t>);</a:t>
            </a:r>
            <a:endParaRPr lang="da-DK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98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313447" y="920416"/>
            <a:ext cx="10140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int age = 24;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double someNumber = 1.3;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2400">
                <a:latin typeface="Consolas" panose="020B0609020204030204" pitchFamily="49" charset="0"/>
              </a:rPr>
              <a:t>.WriteLine</a:t>
            </a:r>
            <a:r>
              <a:rPr lang="en-US" sz="2400">
                <a:solidFill>
                  <a:srgbClr val="C00000"/>
                </a:solidFill>
                <a:latin typeface="Consolas" panose="020B0609020204030204" pitchFamily="49" charset="0"/>
              </a:rPr>
              <a:t>("Dividing age by 1.3 is " </a:t>
            </a:r>
            <a:r>
              <a:rPr lang="en-US" sz="2400">
                <a:latin typeface="Consolas" panose="020B0609020204030204" pitchFamily="49" charset="0"/>
              </a:rPr>
              <a:t>+ </a:t>
            </a:r>
            <a:r>
              <a:rPr lang="en-US" sz="2400" b="1">
                <a:solidFill>
                  <a:srgbClr val="C00000"/>
                </a:solidFill>
                <a:latin typeface="Consolas" panose="020B0609020204030204" pitchFamily="49" charset="0"/>
              </a:rPr>
              <a:t>"18.462"</a:t>
            </a:r>
            <a:r>
              <a:rPr lang="en-US" sz="2400">
                <a:latin typeface="Consolas" panose="020B0609020204030204" pitchFamily="49" charset="0"/>
              </a:rPr>
              <a:t>);</a:t>
            </a:r>
            <a:endParaRPr lang="da-DK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0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1313447" y="920416"/>
            <a:ext cx="10140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int age = 24;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double someNumber = 1.3;</a:t>
            </a:r>
            <a:endParaRPr lang="da-DK" sz="240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2400">
                <a:latin typeface="Consolas" panose="020B0609020204030204" pitchFamily="49" charset="0"/>
              </a:rPr>
              <a:t>.WriteLine</a:t>
            </a:r>
            <a:r>
              <a:rPr lang="en-US" sz="2400">
                <a:solidFill>
                  <a:srgbClr val="C00000"/>
                </a:solidFill>
                <a:latin typeface="Consolas" panose="020B0609020204030204" pitchFamily="49" charset="0"/>
              </a:rPr>
              <a:t>("Dividing age by 1.3 is </a:t>
            </a:r>
            <a:r>
              <a:rPr lang="en-US" sz="2400" b="1">
                <a:solidFill>
                  <a:srgbClr val="C00000"/>
                </a:solidFill>
                <a:latin typeface="Consolas" panose="020B0609020204030204" pitchFamily="49" charset="0"/>
              </a:rPr>
              <a:t>18.462</a:t>
            </a:r>
            <a:r>
              <a:rPr lang="en-US" sz="2400">
                <a:solidFill>
                  <a:srgbClr val="C00000"/>
                </a:solidFill>
                <a:latin typeface="Consolas" panose="020B0609020204030204" pitchFamily="49" charset="0"/>
              </a:rPr>
              <a:t>"</a:t>
            </a:r>
            <a:r>
              <a:rPr lang="en-US" sz="2400">
                <a:latin typeface="Consolas" panose="020B0609020204030204" pitchFamily="49" charset="0"/>
              </a:rPr>
              <a:t>);</a:t>
            </a:r>
            <a:endParaRPr lang="da-DK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5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173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Office-tema</vt:lpstr>
      <vt:lpstr>Arithmetic  and  Type Conversion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31</cp:revision>
  <dcterms:created xsi:type="dcterms:W3CDTF">2017-09-05T14:00:27Z</dcterms:created>
  <dcterms:modified xsi:type="dcterms:W3CDTF">2022-08-11T09:34:06Z</dcterms:modified>
</cp:coreProperties>
</file>