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36" r:id="rId3"/>
    <p:sldId id="367" r:id="rId4"/>
    <p:sldId id="368" r:id="rId5"/>
    <p:sldId id="369" r:id="rId6"/>
    <p:sldId id="370" r:id="rId7"/>
    <p:sldId id="371" r:id="rId8"/>
    <p:sldId id="322" r:id="rId9"/>
    <p:sldId id="339" r:id="rId10"/>
    <p:sldId id="373" r:id="rId11"/>
    <p:sldId id="372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660" y="1038875"/>
            <a:ext cx="11688679" cy="2529221"/>
          </a:xfrm>
        </p:spPr>
        <p:txBody>
          <a:bodyPr>
            <a:normAutofit/>
          </a:bodyPr>
          <a:lstStyle/>
          <a:p>
            <a:r>
              <a:rPr lang="da-DK" sz="9600" dirty="0"/>
              <a:t>Class Collaboration </a:t>
            </a:r>
          </a:p>
        </p:txBody>
      </p:sp>
    </p:spTree>
    <p:extLst>
      <p:ext uri="{BB962C8B-B14F-4D97-AF65-F5344CB8AC3E}">
        <p14:creationId xmlns:p14="http://schemas.microsoft.com/office/powerpoint/2010/main" val="243154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4009091" y="1273388"/>
            <a:ext cx="3737413" cy="50325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>
                <a:solidFill>
                  <a:schemeClr val="bg1"/>
                </a:solidFill>
              </a:rPr>
              <a:t>AutoDrive</a:t>
            </a:r>
          </a:p>
        </p:txBody>
      </p:sp>
      <p:sp>
        <p:nvSpPr>
          <p:cNvPr id="5" name="Smilende ansigt 4"/>
          <p:cNvSpPr/>
          <p:nvPr/>
        </p:nvSpPr>
        <p:spPr>
          <a:xfrm>
            <a:off x="9666811" y="2713502"/>
            <a:ext cx="1544320" cy="152400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Højre-venstrepil 8"/>
          <p:cNvSpPr/>
          <p:nvPr/>
        </p:nvSpPr>
        <p:spPr>
          <a:xfrm>
            <a:off x="8441871" y="3243160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461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Abstraction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6218321" cy="4351338"/>
          </a:xfrm>
        </p:spPr>
        <p:txBody>
          <a:bodyPr/>
          <a:lstStyle/>
          <a:p>
            <a:r>
              <a:rPr lang="da-DK" dirty="0"/>
              <a:t>Work at an </a:t>
            </a:r>
            <a:r>
              <a:rPr lang="da-DK" dirty="0" err="1"/>
              <a:t>appropriate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 of detail</a:t>
            </a:r>
          </a:p>
          <a:p>
            <a:r>
              <a:rPr lang="da-DK" dirty="0" err="1"/>
              <a:t>Interact</a:t>
            </a:r>
            <a:r>
              <a:rPr lang="da-DK" dirty="0"/>
              <a:t> with system interface (</a:t>
            </a:r>
            <a:r>
              <a:rPr lang="da-DK" dirty="0" err="1"/>
              <a:t>methods</a:t>
            </a:r>
            <a:r>
              <a:rPr lang="da-DK" dirty="0"/>
              <a:t>, properties, …)</a:t>
            </a:r>
          </a:p>
          <a:p>
            <a:r>
              <a:rPr lang="da-DK" dirty="0" err="1"/>
              <a:t>Ignore</a:t>
            </a:r>
            <a:r>
              <a:rPr lang="da-DK" dirty="0"/>
              <a:t> subsystem </a:t>
            </a:r>
            <a:r>
              <a:rPr lang="da-DK" dirty="0" err="1"/>
              <a:t>details</a:t>
            </a:r>
            <a:endParaRPr lang="da-DK" dirty="0"/>
          </a:p>
        </p:txBody>
      </p:sp>
      <p:pic>
        <p:nvPicPr>
          <p:cNvPr id="1026" name="Picture 2" descr="Billedresultat for vector grap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835" y="-1"/>
            <a:ext cx="4858794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77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100889" y="860258"/>
            <a:ext cx="10064416" cy="5311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7200"/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415910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100889" y="860258"/>
            <a:ext cx="10064416" cy="5311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7200"/>
              <a:t>Car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1770646" y="2971802"/>
            <a:ext cx="2921669" cy="160621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/>
              <a:t>Engine</a:t>
            </a:r>
          </a:p>
        </p:txBody>
      </p:sp>
      <p:sp>
        <p:nvSpPr>
          <p:cNvPr id="6" name="Afrundet rektangel 5"/>
          <p:cNvSpPr/>
          <p:nvPr/>
        </p:nvSpPr>
        <p:spPr>
          <a:xfrm>
            <a:off x="5069304" y="3912271"/>
            <a:ext cx="2921669" cy="160621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/>
              <a:t>InfoSystem</a:t>
            </a:r>
          </a:p>
        </p:txBody>
      </p:sp>
      <p:sp>
        <p:nvSpPr>
          <p:cNvPr id="7" name="Afrundet rektangel 6"/>
          <p:cNvSpPr/>
          <p:nvPr/>
        </p:nvSpPr>
        <p:spPr>
          <a:xfrm>
            <a:off x="7249026" y="1583158"/>
            <a:ext cx="2921669" cy="160621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/>
              <a:t>AutoDrive</a:t>
            </a:r>
          </a:p>
        </p:txBody>
      </p:sp>
    </p:spTree>
    <p:extLst>
      <p:ext uri="{BB962C8B-B14F-4D97-AF65-F5344CB8AC3E}">
        <p14:creationId xmlns:p14="http://schemas.microsoft.com/office/powerpoint/2010/main" val="259438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100889" y="860258"/>
            <a:ext cx="10064416" cy="531194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7200"/>
              <a:t>AutoDrive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2221830" y="3333751"/>
            <a:ext cx="2921669" cy="160621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/>
              <a:t>LIDAR</a:t>
            </a:r>
          </a:p>
        </p:txBody>
      </p:sp>
      <p:sp>
        <p:nvSpPr>
          <p:cNvPr id="6" name="Afrundet rektangel 5"/>
          <p:cNvSpPr/>
          <p:nvPr/>
        </p:nvSpPr>
        <p:spPr>
          <a:xfrm>
            <a:off x="7361320" y="4002508"/>
            <a:ext cx="2921669" cy="160621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/>
              <a:t>MapSystem</a:t>
            </a:r>
          </a:p>
        </p:txBody>
      </p:sp>
      <p:sp>
        <p:nvSpPr>
          <p:cNvPr id="7" name="Afrundet rektangel 6"/>
          <p:cNvSpPr/>
          <p:nvPr/>
        </p:nvSpPr>
        <p:spPr>
          <a:xfrm>
            <a:off x="6388768" y="1727537"/>
            <a:ext cx="2921669" cy="1606214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/>
              <a:t>Traffic</a:t>
            </a:r>
          </a:p>
          <a:p>
            <a:pPr algn="ctr"/>
            <a:r>
              <a:rPr lang="da-DK" sz="400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293946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81273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2800" b="1">
                <a:latin typeface="Consolas" panose="020B0609020204030204" pitchFamily="49" charset="0"/>
              </a:rPr>
              <a:t>_model;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Engine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da-DK" sz="2800" b="1">
                <a:latin typeface="Consolas" panose="020B0609020204030204" pitchFamily="49" charset="0"/>
              </a:rPr>
              <a:t>_engine;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InfoSystem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da-DK" sz="2800" b="1">
                <a:latin typeface="Consolas" panose="020B0609020204030204" pitchFamily="49" charset="0"/>
              </a:rPr>
              <a:t>_infoSystem;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AutoDrive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da-DK" sz="2800" b="1">
                <a:latin typeface="Consolas" panose="020B0609020204030204" pitchFamily="49" charset="0"/>
              </a:rPr>
              <a:t>_autoDrive;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48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81273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800" b="1">
                <a:latin typeface="Consolas" panose="020B0609020204030204" pitchFamily="49" charset="0"/>
              </a:rPr>
              <a:t>Car(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 </a:t>
            </a:r>
            <a:r>
              <a:rPr lang="da-DK" sz="2800" b="1">
                <a:latin typeface="Consolas" panose="020B0609020204030204" pitchFamily="49" charset="0"/>
              </a:rPr>
              <a:t>model, …)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_model = model;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_engine =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Engine</a:t>
            </a:r>
            <a:r>
              <a:rPr lang="da-DK" sz="2800" b="1">
                <a:latin typeface="Consolas" panose="020B0609020204030204" pitchFamily="49" charset="0"/>
              </a:rPr>
              <a:t>(…);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_infoSystem =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InfoSystem</a:t>
            </a:r>
            <a:r>
              <a:rPr lang="da-DK" sz="2800" b="1">
                <a:latin typeface="Consolas" panose="020B0609020204030204" pitchFamily="49" charset="0"/>
              </a:rPr>
              <a:t>(…);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_autoDrive =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AutoDrive</a:t>
            </a:r>
            <a:r>
              <a:rPr lang="da-DK" sz="2800" b="1">
                <a:latin typeface="Consolas" panose="020B0609020204030204" pitchFamily="49" charset="0"/>
              </a:rPr>
              <a:t>(…);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508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6" y="672345"/>
            <a:ext cx="81273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da-DK" sz="2800" b="1">
                <a:latin typeface="Consolas" panose="020B0609020204030204" pitchFamily="49" charset="0"/>
              </a:rPr>
              <a:t>Start()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_engine.Start();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_infoSystem.On(…);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_autoDrive.On(…);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471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4009091" y="1273388"/>
            <a:ext cx="3737413" cy="50325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/>
              <a:t>Car</a:t>
            </a:r>
          </a:p>
        </p:txBody>
      </p:sp>
      <p:sp>
        <p:nvSpPr>
          <p:cNvPr id="6" name="Smilende ansigt 5"/>
          <p:cNvSpPr/>
          <p:nvPr/>
        </p:nvSpPr>
        <p:spPr>
          <a:xfrm>
            <a:off x="913643" y="2705594"/>
            <a:ext cx="1544320" cy="15240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øjre-venstrepil 6"/>
          <p:cNvSpPr/>
          <p:nvPr/>
        </p:nvSpPr>
        <p:spPr>
          <a:xfrm>
            <a:off x="2669754" y="3191022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17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4009091" y="1273388"/>
            <a:ext cx="3737413" cy="50325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4800" b="1">
                <a:solidFill>
                  <a:schemeClr val="tx1"/>
                </a:solidFill>
              </a:rPr>
              <a:t>Car</a:t>
            </a:r>
          </a:p>
        </p:txBody>
      </p:sp>
      <p:sp>
        <p:nvSpPr>
          <p:cNvPr id="5" name="Smilende ansigt 4"/>
          <p:cNvSpPr/>
          <p:nvPr/>
        </p:nvSpPr>
        <p:spPr>
          <a:xfrm>
            <a:off x="9666811" y="2713502"/>
            <a:ext cx="1544320" cy="152400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Højre-venstrepil 8"/>
          <p:cNvSpPr/>
          <p:nvPr/>
        </p:nvSpPr>
        <p:spPr>
          <a:xfrm>
            <a:off x="8441871" y="3243160"/>
            <a:ext cx="914400" cy="568960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5033781" y="2689437"/>
            <a:ext cx="2341577" cy="769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 b="1">
                <a:solidFill>
                  <a:schemeClr val="bg1"/>
                </a:solidFill>
              </a:rPr>
              <a:t>Engine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257743" y="4008901"/>
            <a:ext cx="2341577" cy="769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 b="1">
                <a:solidFill>
                  <a:schemeClr val="bg1"/>
                </a:solidFill>
              </a:rPr>
              <a:t>AutoDrive</a:t>
            </a:r>
          </a:p>
        </p:txBody>
      </p:sp>
      <p:sp>
        <p:nvSpPr>
          <p:cNvPr id="17" name="Rektangel 16"/>
          <p:cNvSpPr/>
          <p:nvPr/>
        </p:nvSpPr>
        <p:spPr>
          <a:xfrm>
            <a:off x="5270401" y="5328365"/>
            <a:ext cx="2341577" cy="769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3600" b="1">
                <a:solidFill>
                  <a:schemeClr val="bg1"/>
                </a:solidFill>
              </a:rPr>
              <a:t>InfoSystem</a:t>
            </a:r>
          </a:p>
        </p:txBody>
      </p:sp>
    </p:spTree>
    <p:extLst>
      <p:ext uri="{BB962C8B-B14F-4D97-AF65-F5344CB8AC3E}">
        <p14:creationId xmlns:p14="http://schemas.microsoft.com/office/powerpoint/2010/main" val="388007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128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Office-tema</vt:lpstr>
      <vt:lpstr>Class Collaboration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Abstraction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84</cp:revision>
  <dcterms:created xsi:type="dcterms:W3CDTF">2017-09-05T14:00:27Z</dcterms:created>
  <dcterms:modified xsi:type="dcterms:W3CDTF">2022-08-11T10:29:40Z</dcterms:modified>
</cp:coreProperties>
</file>