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419" r:id="rId3"/>
    <p:sldId id="420" r:id="rId4"/>
    <p:sldId id="42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5085" y="1910433"/>
            <a:ext cx="9144000" cy="2312652"/>
          </a:xfrm>
        </p:spPr>
        <p:txBody>
          <a:bodyPr>
            <a:normAutofit/>
          </a:bodyPr>
          <a:lstStyle/>
          <a:p>
            <a:r>
              <a:rPr lang="da-DK" sz="9600"/>
              <a:t>Inheritance</a:t>
            </a:r>
            <a:br>
              <a:rPr lang="da-DK" sz="9600"/>
            </a:br>
            <a:r>
              <a:rPr lang="da-DK" sz="5300"/>
              <a:t>(the Object class)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4477753" y="4037598"/>
            <a:ext cx="2400614" cy="138964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Animal</a:t>
            </a:r>
          </a:p>
          <a:p>
            <a:endParaRPr lang="da-DK" sz="2800"/>
          </a:p>
        </p:txBody>
      </p:sp>
      <p:sp>
        <p:nvSpPr>
          <p:cNvPr id="4" name="Afrundet rektangel 3"/>
          <p:cNvSpPr/>
          <p:nvPr/>
        </p:nvSpPr>
        <p:spPr>
          <a:xfrm>
            <a:off x="4477753" y="363758"/>
            <a:ext cx="2400614" cy="112370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Object</a:t>
            </a:r>
          </a:p>
          <a:p>
            <a:endParaRPr lang="da-DK" sz="3600"/>
          </a:p>
        </p:txBody>
      </p:sp>
      <p:cxnSp>
        <p:nvCxnSpPr>
          <p:cNvPr id="11" name="Lige pilforbindelse 10"/>
          <p:cNvCxnSpPr>
            <a:stCxn id="10" idx="0"/>
            <a:endCxn id="4" idx="2"/>
          </p:cNvCxnSpPr>
          <p:nvPr/>
        </p:nvCxnSpPr>
        <p:spPr>
          <a:xfrm flipV="1">
            <a:off x="5678060" y="1487462"/>
            <a:ext cx="0" cy="2550136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2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4477753" y="4037598"/>
            <a:ext cx="2400614" cy="138964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Animal</a:t>
            </a:r>
          </a:p>
          <a:p>
            <a:endParaRPr lang="da-DK" sz="2800"/>
          </a:p>
        </p:txBody>
      </p:sp>
      <p:sp>
        <p:nvSpPr>
          <p:cNvPr id="4" name="Afrundet rektangel 3"/>
          <p:cNvSpPr/>
          <p:nvPr/>
        </p:nvSpPr>
        <p:spPr>
          <a:xfrm>
            <a:off x="4477753" y="363758"/>
            <a:ext cx="2400614" cy="279261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Object</a:t>
            </a:r>
          </a:p>
          <a:p>
            <a:r>
              <a:rPr lang="da-DK" sz="2400"/>
              <a:t>Equals</a:t>
            </a:r>
          </a:p>
          <a:p>
            <a:r>
              <a:rPr lang="da-DK" sz="2400"/>
              <a:t>GetHashCode</a:t>
            </a:r>
          </a:p>
          <a:p>
            <a:r>
              <a:rPr lang="da-DK" sz="2400"/>
              <a:t>ToString</a:t>
            </a:r>
          </a:p>
          <a:p>
            <a:r>
              <a:rPr lang="da-DK" sz="2400"/>
              <a:t>…</a:t>
            </a:r>
          </a:p>
          <a:p>
            <a:pPr algn="ctr"/>
            <a:endParaRPr lang="da-DK" sz="3600"/>
          </a:p>
          <a:p>
            <a:endParaRPr lang="da-DK" sz="3600"/>
          </a:p>
        </p:txBody>
      </p:sp>
      <p:cxnSp>
        <p:nvCxnSpPr>
          <p:cNvPr id="11" name="Lige pilforbindelse 10"/>
          <p:cNvCxnSpPr>
            <a:stCxn id="10" idx="0"/>
            <a:endCxn id="4" idx="2"/>
          </p:cNvCxnSpPr>
          <p:nvPr/>
        </p:nvCxnSpPr>
        <p:spPr>
          <a:xfrm flipV="1">
            <a:off x="5678060" y="3156374"/>
            <a:ext cx="0" cy="881224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24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7"/>
          <p:cNvSpPr txBox="1"/>
          <p:nvPr/>
        </p:nvSpPr>
        <p:spPr>
          <a:xfrm>
            <a:off x="4663216" y="402083"/>
            <a:ext cx="70749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Consolas" panose="020B0609020204030204" pitchFamily="49" charset="0"/>
            </a:endParaRPr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override</a:t>
            </a:r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da-DK" sz="2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da-DK" sz="2400" b="1" dirty="0">
                <a:latin typeface="Consolas" panose="020B0609020204030204" pitchFamily="49" charset="0"/>
              </a:rPr>
              <a:t>ToString()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   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US" sz="2400" b="1" dirty="0"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</a:rPr>
              <a:t>$"</a:t>
            </a:r>
            <a:r>
              <a:rPr lang="en-US" sz="2400" b="1" dirty="0">
                <a:latin typeface="Consolas" panose="020B0609020204030204" pitchFamily="49" charset="0"/>
              </a:rPr>
              <a:t>{Name}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</a:rPr>
              <a:t> is </a:t>
            </a:r>
            <a:r>
              <a:rPr lang="en-US" sz="2400" b="1" dirty="0">
                <a:latin typeface="Consolas" panose="020B0609020204030204" pitchFamily="49" charset="0"/>
              </a:rPr>
              <a:t>{Age}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</a:rPr>
              <a:t>years old"</a:t>
            </a:r>
            <a:r>
              <a:rPr lang="en-US" sz="2400" b="1" dirty="0">
                <a:latin typeface="Consolas" panose="020B0609020204030204" pitchFamily="49" charset="0"/>
              </a:rPr>
              <a:t>;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}</a:t>
            </a:r>
          </a:p>
          <a:p>
            <a:endParaRPr lang="da-DK" sz="2400" b="1" dirty="0">
              <a:latin typeface="Consolas" panose="020B0609020204030204" pitchFamily="49" charset="0"/>
            </a:endParaRPr>
          </a:p>
          <a:p>
            <a:endParaRPr lang="da-DK" sz="2400" b="1" dirty="0">
              <a:latin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foreach</a:t>
            </a:r>
            <a:r>
              <a:rPr lang="en-US" sz="2400" b="1" dirty="0">
                <a:latin typeface="Consolas" panose="020B06090202040302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 dirty="0">
                <a:latin typeface="Consolas" panose="020B0609020204030204" pitchFamily="49" charset="0"/>
              </a:rPr>
              <a:t> a 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en-US" sz="2400" b="1" dirty="0">
                <a:latin typeface="Consolas" panose="020B0609020204030204" pitchFamily="49" charset="0"/>
              </a:rPr>
              <a:t> zoo)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{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 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400" b="1" dirty="0">
                <a:latin typeface="Consolas" panose="020B0609020204030204" pitchFamily="49" charset="0"/>
              </a:rPr>
              <a:t>.</a:t>
            </a:r>
            <a:r>
              <a:rPr lang="da-DK" sz="2400" b="1" dirty="0" err="1">
                <a:latin typeface="Consolas" panose="020B0609020204030204" pitchFamily="49" charset="0"/>
              </a:rPr>
              <a:t>WriteLine</a:t>
            </a:r>
            <a:r>
              <a:rPr lang="da-DK" sz="2400" b="1" dirty="0">
                <a:latin typeface="Consolas" panose="020B0609020204030204" pitchFamily="49" charset="0"/>
              </a:rPr>
              <a:t>(a);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}</a:t>
            </a:r>
            <a:endParaRPr lang="en-US" sz="2400" b="1" dirty="0">
              <a:latin typeface="Consolas" panose="020B0609020204030204" pitchFamily="49" charset="0"/>
            </a:endParaRPr>
          </a:p>
          <a:p>
            <a:endParaRPr lang="da-DK" sz="2400" b="1" dirty="0">
              <a:latin typeface="Consolas" panose="020B0609020204030204" pitchFamily="49" charset="0"/>
            </a:endParaRPr>
          </a:p>
        </p:txBody>
      </p:sp>
      <p:sp>
        <p:nvSpPr>
          <p:cNvPr id="5" name="Afrundet rektangel 4"/>
          <p:cNvSpPr/>
          <p:nvPr/>
        </p:nvSpPr>
        <p:spPr>
          <a:xfrm>
            <a:off x="1443789" y="3211458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cxnSp>
        <p:nvCxnSpPr>
          <p:cNvPr id="6" name="Lige pilforbindelse 5"/>
          <p:cNvCxnSpPr>
            <a:stCxn id="5" idx="0"/>
            <a:endCxn id="7" idx="2"/>
          </p:cNvCxnSpPr>
          <p:nvPr/>
        </p:nvCxnSpPr>
        <p:spPr>
          <a:xfrm flipV="1">
            <a:off x="2364205" y="1870193"/>
            <a:ext cx="0" cy="1341265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frundet rektangel 6"/>
          <p:cNvSpPr/>
          <p:nvPr/>
        </p:nvSpPr>
        <p:spPr>
          <a:xfrm>
            <a:off x="1443789" y="746489"/>
            <a:ext cx="1840832" cy="112370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200"/>
              <a:t>Object</a:t>
            </a:r>
          </a:p>
          <a:p>
            <a:endParaRPr lang="da-DK" sz="3600"/>
          </a:p>
        </p:txBody>
      </p:sp>
    </p:spTree>
    <p:extLst>
      <p:ext uri="{BB962C8B-B14F-4D97-AF65-F5344CB8AC3E}">
        <p14:creationId xmlns:p14="http://schemas.microsoft.com/office/powerpoint/2010/main" val="35311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52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Consolas</vt:lpstr>
      <vt:lpstr>Office-tema</vt:lpstr>
      <vt:lpstr>Inheritance (the Object class)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106</cp:revision>
  <dcterms:created xsi:type="dcterms:W3CDTF">2017-09-05T14:00:27Z</dcterms:created>
  <dcterms:modified xsi:type="dcterms:W3CDTF">2022-08-12T10:29:20Z</dcterms:modified>
</cp:coreProperties>
</file>