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8" r:id="rId3"/>
    <p:sldId id="321" r:id="rId4"/>
    <p:sldId id="322" r:id="rId5"/>
    <p:sldId id="323" r:id="rId6"/>
    <p:sldId id="341" r:id="rId7"/>
    <p:sldId id="342" r:id="rId8"/>
    <p:sldId id="343" r:id="rId9"/>
    <p:sldId id="344" r:id="rId10"/>
    <p:sldId id="345" r:id="rId11"/>
    <p:sldId id="346" r:id="rId12"/>
    <p:sldId id="348" r:id="rId13"/>
    <p:sldId id="347" r:id="rId14"/>
    <p:sldId id="349" r:id="rId15"/>
    <p:sldId id="350" r:id="rId16"/>
    <p:sldId id="351" r:id="rId17"/>
    <p:sldId id="352" r:id="rId18"/>
    <p:sldId id="353" r:id="rId19"/>
    <p:sldId id="354" r:id="rId20"/>
    <p:sldId id="355" r:id="rId21"/>
    <p:sldId id="356" r:id="rId22"/>
    <p:sldId id="357" r:id="rId23"/>
    <p:sldId id="358" r:id="rId24"/>
    <p:sldId id="359" r:id="rId25"/>
    <p:sldId id="362" r:id="rId26"/>
    <p:sldId id="361" r:id="rId27"/>
    <p:sldId id="363" r:id="rId28"/>
    <p:sldId id="364" r:id="rId29"/>
    <p:sldId id="365" r:id="rId30"/>
    <p:sldId id="367" r:id="rId31"/>
    <p:sldId id="366" r:id="rId32"/>
    <p:sldId id="377" r:id="rId33"/>
    <p:sldId id="368" r:id="rId34"/>
    <p:sldId id="369" r:id="rId35"/>
    <p:sldId id="370" r:id="rId36"/>
    <p:sldId id="396" r:id="rId37"/>
    <p:sldId id="397" r:id="rId38"/>
    <p:sldId id="398" r:id="rId39"/>
    <p:sldId id="399" r:id="rId40"/>
    <p:sldId id="400" r:id="rId41"/>
    <p:sldId id="380" r:id="rId42"/>
    <p:sldId id="381" r:id="rId43"/>
    <p:sldId id="382" r:id="rId44"/>
    <p:sldId id="384" r:id="rId45"/>
    <p:sldId id="383" r:id="rId46"/>
    <p:sldId id="401" r:id="rId47"/>
    <p:sldId id="402" r:id="rId48"/>
    <p:sldId id="403" r:id="rId49"/>
    <p:sldId id="404" r:id="rId50"/>
    <p:sldId id="405" r:id="rId51"/>
    <p:sldId id="406" r:id="rId52"/>
    <p:sldId id="407" r:id="rId53"/>
    <p:sldId id="394" r:id="rId54"/>
    <p:sldId id="395" r:id="rId5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B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908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021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637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30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396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294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800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701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753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3729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793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72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144837"/>
          </a:xfrm>
        </p:spPr>
        <p:txBody>
          <a:bodyPr>
            <a:noAutofit/>
          </a:bodyPr>
          <a:lstStyle/>
          <a:p>
            <a:r>
              <a:rPr lang="da-DK" sz="9600"/>
              <a:t>Repetition statements</a:t>
            </a:r>
          </a:p>
        </p:txBody>
      </p:sp>
    </p:spTree>
    <p:extLst>
      <p:ext uri="{BB962C8B-B14F-4D97-AF65-F5344CB8AC3E}">
        <p14:creationId xmlns:p14="http://schemas.microsoft.com/office/powerpoint/2010/main" val="1201956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mbe 4"/>
          <p:cNvSpPr/>
          <p:nvPr/>
        </p:nvSpPr>
        <p:spPr>
          <a:xfrm>
            <a:off x="2525696" y="1667531"/>
            <a:ext cx="1080000" cy="108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10" name="Lige pilforbindelse 9"/>
          <p:cNvCxnSpPr>
            <a:endCxn id="5" idx="0"/>
          </p:cNvCxnSpPr>
          <p:nvPr/>
        </p:nvCxnSpPr>
        <p:spPr>
          <a:xfrm>
            <a:off x="3061547" y="684107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pilforbindelse 15"/>
          <p:cNvCxnSpPr>
            <a:endCxn id="18" idx="0"/>
          </p:cNvCxnSpPr>
          <p:nvPr/>
        </p:nvCxnSpPr>
        <p:spPr>
          <a:xfrm>
            <a:off x="3061547" y="2747531"/>
            <a:ext cx="0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ktangel 17"/>
          <p:cNvSpPr/>
          <p:nvPr/>
        </p:nvSpPr>
        <p:spPr>
          <a:xfrm>
            <a:off x="2261914" y="3287302"/>
            <a:ext cx="1599265" cy="88730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cxnSp>
        <p:nvCxnSpPr>
          <p:cNvPr id="36" name="Lige pilforbindelse 35"/>
          <p:cNvCxnSpPr/>
          <p:nvPr/>
        </p:nvCxnSpPr>
        <p:spPr>
          <a:xfrm>
            <a:off x="3061545" y="4714379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Vinklet forbindelse 16"/>
          <p:cNvCxnSpPr/>
          <p:nvPr/>
        </p:nvCxnSpPr>
        <p:spPr>
          <a:xfrm flipH="1">
            <a:off x="3061545" y="2207531"/>
            <a:ext cx="544151" cy="2506848"/>
          </a:xfrm>
          <a:prstGeom prst="bentConnector4">
            <a:avLst>
              <a:gd name="adj1" fmla="val -254863"/>
              <a:gd name="adj2" fmla="val 99678"/>
            </a:avLst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Vinklet forbindelse 8"/>
          <p:cNvCxnSpPr>
            <a:stCxn id="18" idx="1"/>
            <a:endCxn id="5" idx="1"/>
          </p:cNvCxnSpPr>
          <p:nvPr/>
        </p:nvCxnSpPr>
        <p:spPr>
          <a:xfrm rot="10800000" flipH="1">
            <a:off x="2261914" y="2207531"/>
            <a:ext cx="263782" cy="1523424"/>
          </a:xfrm>
          <a:prstGeom prst="bentConnector3">
            <a:avLst>
              <a:gd name="adj1" fmla="val -374017"/>
            </a:avLst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/>
          <p:cNvSpPr txBox="1"/>
          <p:nvPr/>
        </p:nvSpPr>
        <p:spPr>
          <a:xfrm>
            <a:off x="6080589" y="927635"/>
            <a:ext cx="548826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2800" b="1">
                <a:latin typeface="Consolas" panose="020B0609020204030204" pitchFamily="49" charset="0"/>
              </a:rPr>
              <a:t>number = 1;</a:t>
            </a:r>
          </a:p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while</a:t>
            </a:r>
            <a:r>
              <a:rPr lang="da-DK" sz="2800" b="1">
                <a:latin typeface="Consolas" panose="020B0609020204030204" pitchFamily="49" charset="0"/>
              </a:rPr>
              <a:t> </a:t>
            </a:r>
            <a:r>
              <a:rPr lang="da-DK" sz="2800" b="1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(number &lt; 5)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Do something...</a:t>
            </a:r>
          </a:p>
          <a:p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da-DK" sz="2800" b="1">
                <a:latin typeface="Consolas" panose="020B0609020204030204" pitchFamily="49" charset="0"/>
              </a:rPr>
              <a:t>number = number + 2;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  <a:p>
            <a:endParaRPr lang="da-DK" sz="2800" b="1">
              <a:latin typeface="Consolas" panose="020B0609020204030204" pitchFamily="49" charset="0"/>
            </a:endParaRPr>
          </a:p>
          <a:p>
            <a:endParaRPr lang="da-DK" sz="2800" b="1">
              <a:latin typeface="Consolas" panose="020B0609020204030204" pitchFamily="49" charset="0"/>
            </a:endParaRPr>
          </a:p>
          <a:p>
            <a:endParaRPr lang="da-DK" sz="2800" b="1">
              <a:latin typeface="Consolas" panose="020B0609020204030204" pitchFamily="49" charset="0"/>
            </a:endParaRPr>
          </a:p>
          <a:p>
            <a:r>
              <a:rPr lang="da-DK" sz="4800" b="1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number: 1</a:t>
            </a:r>
          </a:p>
        </p:txBody>
      </p:sp>
    </p:spTree>
    <p:extLst>
      <p:ext uri="{BB962C8B-B14F-4D97-AF65-F5344CB8AC3E}">
        <p14:creationId xmlns:p14="http://schemas.microsoft.com/office/powerpoint/2010/main" val="719375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mbe 4"/>
          <p:cNvSpPr/>
          <p:nvPr/>
        </p:nvSpPr>
        <p:spPr>
          <a:xfrm>
            <a:off x="2525696" y="1667531"/>
            <a:ext cx="1080000" cy="1080000"/>
          </a:xfrm>
          <a:prstGeom prst="diamon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10" name="Lige pilforbindelse 9"/>
          <p:cNvCxnSpPr>
            <a:endCxn id="5" idx="0"/>
          </p:cNvCxnSpPr>
          <p:nvPr/>
        </p:nvCxnSpPr>
        <p:spPr>
          <a:xfrm>
            <a:off x="3061547" y="684107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pilforbindelse 15"/>
          <p:cNvCxnSpPr>
            <a:endCxn id="18" idx="0"/>
          </p:cNvCxnSpPr>
          <p:nvPr/>
        </p:nvCxnSpPr>
        <p:spPr>
          <a:xfrm>
            <a:off x="3061547" y="2747531"/>
            <a:ext cx="0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ktangel 17"/>
          <p:cNvSpPr/>
          <p:nvPr/>
        </p:nvSpPr>
        <p:spPr>
          <a:xfrm>
            <a:off x="2261914" y="3287302"/>
            <a:ext cx="1599265" cy="88730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cxnSp>
        <p:nvCxnSpPr>
          <p:cNvPr id="36" name="Lige pilforbindelse 35"/>
          <p:cNvCxnSpPr/>
          <p:nvPr/>
        </p:nvCxnSpPr>
        <p:spPr>
          <a:xfrm>
            <a:off x="3061545" y="4714379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Vinklet forbindelse 16"/>
          <p:cNvCxnSpPr/>
          <p:nvPr/>
        </p:nvCxnSpPr>
        <p:spPr>
          <a:xfrm flipH="1">
            <a:off x="3061545" y="2207531"/>
            <a:ext cx="544151" cy="2506848"/>
          </a:xfrm>
          <a:prstGeom prst="bentConnector4">
            <a:avLst>
              <a:gd name="adj1" fmla="val -254863"/>
              <a:gd name="adj2" fmla="val 99678"/>
            </a:avLst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Vinklet forbindelse 8"/>
          <p:cNvCxnSpPr>
            <a:stCxn id="18" idx="1"/>
            <a:endCxn id="5" idx="1"/>
          </p:cNvCxnSpPr>
          <p:nvPr/>
        </p:nvCxnSpPr>
        <p:spPr>
          <a:xfrm rot="10800000" flipH="1">
            <a:off x="2261914" y="2207531"/>
            <a:ext cx="263782" cy="1523424"/>
          </a:xfrm>
          <a:prstGeom prst="bentConnector3">
            <a:avLst>
              <a:gd name="adj1" fmla="val -374017"/>
            </a:avLst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felt 11"/>
          <p:cNvSpPr txBox="1"/>
          <p:nvPr/>
        </p:nvSpPr>
        <p:spPr>
          <a:xfrm>
            <a:off x="6080589" y="927635"/>
            <a:ext cx="548826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2800" b="1">
                <a:latin typeface="Consolas" panose="020B0609020204030204" pitchFamily="49" charset="0"/>
              </a:rPr>
              <a:t>number = 1;</a:t>
            </a:r>
          </a:p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while</a:t>
            </a:r>
            <a:r>
              <a:rPr lang="da-DK" sz="2800" b="1">
                <a:latin typeface="Consolas" panose="020B0609020204030204" pitchFamily="49" charset="0"/>
              </a:rPr>
              <a:t> </a:t>
            </a:r>
            <a:r>
              <a:rPr lang="da-DK" sz="2800" b="1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(number &lt; 5)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Do something...</a:t>
            </a:r>
          </a:p>
          <a:p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da-DK" sz="2800" b="1">
                <a:latin typeface="Consolas" panose="020B0609020204030204" pitchFamily="49" charset="0"/>
              </a:rPr>
              <a:t>number = number + 2;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  <a:p>
            <a:endParaRPr lang="da-DK" sz="2800" b="1">
              <a:latin typeface="Consolas" panose="020B0609020204030204" pitchFamily="49" charset="0"/>
            </a:endParaRPr>
          </a:p>
          <a:p>
            <a:endParaRPr lang="da-DK" sz="2800" b="1">
              <a:latin typeface="Consolas" panose="020B0609020204030204" pitchFamily="49" charset="0"/>
            </a:endParaRPr>
          </a:p>
          <a:p>
            <a:endParaRPr lang="da-DK" sz="2800" b="1">
              <a:latin typeface="Consolas" panose="020B0609020204030204" pitchFamily="49" charset="0"/>
            </a:endParaRPr>
          </a:p>
          <a:p>
            <a:r>
              <a:rPr lang="da-DK" sz="4800" b="1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number: 1</a:t>
            </a:r>
          </a:p>
        </p:txBody>
      </p:sp>
    </p:spTree>
    <p:extLst>
      <p:ext uri="{BB962C8B-B14F-4D97-AF65-F5344CB8AC3E}">
        <p14:creationId xmlns:p14="http://schemas.microsoft.com/office/powerpoint/2010/main" val="1843668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mbe 4"/>
          <p:cNvSpPr/>
          <p:nvPr/>
        </p:nvSpPr>
        <p:spPr>
          <a:xfrm>
            <a:off x="2525696" y="1667531"/>
            <a:ext cx="1080000" cy="1080000"/>
          </a:xfrm>
          <a:prstGeom prst="diamon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10" name="Lige pilforbindelse 9"/>
          <p:cNvCxnSpPr>
            <a:endCxn id="5" idx="0"/>
          </p:cNvCxnSpPr>
          <p:nvPr/>
        </p:nvCxnSpPr>
        <p:spPr>
          <a:xfrm>
            <a:off x="3061547" y="684107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pilforbindelse 15"/>
          <p:cNvCxnSpPr>
            <a:endCxn id="18" idx="0"/>
          </p:cNvCxnSpPr>
          <p:nvPr/>
        </p:nvCxnSpPr>
        <p:spPr>
          <a:xfrm>
            <a:off x="3061547" y="2747531"/>
            <a:ext cx="0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ktangel 17"/>
          <p:cNvSpPr/>
          <p:nvPr/>
        </p:nvSpPr>
        <p:spPr>
          <a:xfrm>
            <a:off x="2261914" y="3287302"/>
            <a:ext cx="1599265" cy="88730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cxnSp>
        <p:nvCxnSpPr>
          <p:cNvPr id="36" name="Lige pilforbindelse 35"/>
          <p:cNvCxnSpPr/>
          <p:nvPr/>
        </p:nvCxnSpPr>
        <p:spPr>
          <a:xfrm>
            <a:off x="3061545" y="4714379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Vinklet forbindelse 16"/>
          <p:cNvCxnSpPr/>
          <p:nvPr/>
        </p:nvCxnSpPr>
        <p:spPr>
          <a:xfrm flipH="1">
            <a:off x="3061545" y="2207531"/>
            <a:ext cx="544151" cy="2506848"/>
          </a:xfrm>
          <a:prstGeom prst="bentConnector4">
            <a:avLst>
              <a:gd name="adj1" fmla="val -254863"/>
              <a:gd name="adj2" fmla="val 99678"/>
            </a:avLst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Vinklet forbindelse 8"/>
          <p:cNvCxnSpPr>
            <a:stCxn id="18" idx="1"/>
            <a:endCxn id="5" idx="1"/>
          </p:cNvCxnSpPr>
          <p:nvPr/>
        </p:nvCxnSpPr>
        <p:spPr>
          <a:xfrm rot="10800000" flipH="1">
            <a:off x="2261914" y="2207531"/>
            <a:ext cx="263782" cy="1523424"/>
          </a:xfrm>
          <a:prstGeom prst="bentConnector3">
            <a:avLst>
              <a:gd name="adj1" fmla="val -374017"/>
            </a:avLst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felt 11"/>
          <p:cNvSpPr txBox="1"/>
          <p:nvPr/>
        </p:nvSpPr>
        <p:spPr>
          <a:xfrm>
            <a:off x="6080589" y="927635"/>
            <a:ext cx="548826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2800" b="1">
                <a:latin typeface="Consolas" panose="020B0609020204030204" pitchFamily="49" charset="0"/>
              </a:rPr>
              <a:t>number = 1;</a:t>
            </a:r>
          </a:p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while</a:t>
            </a:r>
            <a:r>
              <a:rPr lang="da-DK" sz="2800" b="1">
                <a:latin typeface="Consolas" panose="020B0609020204030204" pitchFamily="49" charset="0"/>
              </a:rPr>
              <a:t> (number &lt; 5)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</a:t>
            </a:r>
            <a:r>
              <a:rPr lang="da-DK" sz="2800" b="1">
                <a:solidFill>
                  <a:srgbClr val="B8B800"/>
                </a:solidFill>
                <a:latin typeface="Consolas" panose="020B0609020204030204" pitchFamily="49" charset="0"/>
              </a:rPr>
              <a:t>// Do something...</a:t>
            </a:r>
          </a:p>
          <a:p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da-DK" sz="2800" b="1">
                <a:latin typeface="Consolas" panose="020B0609020204030204" pitchFamily="49" charset="0"/>
              </a:rPr>
              <a:t>number = number + 2;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  <a:p>
            <a:endParaRPr lang="da-DK" sz="2800" b="1">
              <a:latin typeface="Consolas" panose="020B0609020204030204" pitchFamily="49" charset="0"/>
            </a:endParaRPr>
          </a:p>
          <a:p>
            <a:endParaRPr lang="da-DK" sz="2800" b="1">
              <a:latin typeface="Consolas" panose="020B0609020204030204" pitchFamily="49" charset="0"/>
            </a:endParaRPr>
          </a:p>
          <a:p>
            <a:endParaRPr lang="da-DK" sz="2800" b="1">
              <a:latin typeface="Consolas" panose="020B0609020204030204" pitchFamily="49" charset="0"/>
            </a:endParaRPr>
          </a:p>
          <a:p>
            <a:r>
              <a:rPr lang="da-DK" sz="4800" b="1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number: 1</a:t>
            </a:r>
          </a:p>
        </p:txBody>
      </p:sp>
    </p:spTree>
    <p:extLst>
      <p:ext uri="{BB962C8B-B14F-4D97-AF65-F5344CB8AC3E}">
        <p14:creationId xmlns:p14="http://schemas.microsoft.com/office/powerpoint/2010/main" val="4095657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mbe 4"/>
          <p:cNvSpPr/>
          <p:nvPr/>
        </p:nvSpPr>
        <p:spPr>
          <a:xfrm>
            <a:off x="2525696" y="1667531"/>
            <a:ext cx="1080000" cy="1080000"/>
          </a:xfrm>
          <a:prstGeom prst="diamon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10" name="Lige pilforbindelse 9"/>
          <p:cNvCxnSpPr>
            <a:endCxn id="5" idx="0"/>
          </p:cNvCxnSpPr>
          <p:nvPr/>
        </p:nvCxnSpPr>
        <p:spPr>
          <a:xfrm>
            <a:off x="3061547" y="684107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pilforbindelse 15"/>
          <p:cNvCxnSpPr>
            <a:endCxn id="18" idx="0"/>
          </p:cNvCxnSpPr>
          <p:nvPr/>
        </p:nvCxnSpPr>
        <p:spPr>
          <a:xfrm>
            <a:off x="3061547" y="2747531"/>
            <a:ext cx="0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ktangel 17"/>
          <p:cNvSpPr/>
          <p:nvPr/>
        </p:nvSpPr>
        <p:spPr>
          <a:xfrm>
            <a:off x="2261914" y="3287302"/>
            <a:ext cx="1599265" cy="88730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cxnSp>
        <p:nvCxnSpPr>
          <p:cNvPr id="36" name="Lige pilforbindelse 35"/>
          <p:cNvCxnSpPr/>
          <p:nvPr/>
        </p:nvCxnSpPr>
        <p:spPr>
          <a:xfrm>
            <a:off x="3061545" y="4714379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Vinklet forbindelse 16"/>
          <p:cNvCxnSpPr/>
          <p:nvPr/>
        </p:nvCxnSpPr>
        <p:spPr>
          <a:xfrm flipH="1">
            <a:off x="3061545" y="2207531"/>
            <a:ext cx="544151" cy="2506848"/>
          </a:xfrm>
          <a:prstGeom prst="bentConnector4">
            <a:avLst>
              <a:gd name="adj1" fmla="val -254863"/>
              <a:gd name="adj2" fmla="val 99678"/>
            </a:avLst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Vinklet forbindelse 8"/>
          <p:cNvCxnSpPr>
            <a:stCxn id="18" idx="1"/>
            <a:endCxn id="5" idx="1"/>
          </p:cNvCxnSpPr>
          <p:nvPr/>
        </p:nvCxnSpPr>
        <p:spPr>
          <a:xfrm rot="10800000" flipH="1">
            <a:off x="2261914" y="2207531"/>
            <a:ext cx="263782" cy="1523424"/>
          </a:xfrm>
          <a:prstGeom prst="bentConnector3">
            <a:avLst>
              <a:gd name="adj1" fmla="val -374017"/>
            </a:avLst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felt 11"/>
          <p:cNvSpPr txBox="1"/>
          <p:nvPr/>
        </p:nvSpPr>
        <p:spPr>
          <a:xfrm>
            <a:off x="6080589" y="927635"/>
            <a:ext cx="548826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2800" b="1">
                <a:latin typeface="Consolas" panose="020B0609020204030204" pitchFamily="49" charset="0"/>
              </a:rPr>
              <a:t>number = 1;</a:t>
            </a:r>
          </a:p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while</a:t>
            </a:r>
            <a:r>
              <a:rPr lang="da-DK" sz="2800" b="1">
                <a:latin typeface="Consolas" panose="020B0609020204030204" pitchFamily="49" charset="0"/>
              </a:rPr>
              <a:t> (number &lt; 5)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Do something...</a:t>
            </a:r>
          </a:p>
          <a:p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da-DK" sz="2800" b="1">
                <a:solidFill>
                  <a:srgbClr val="B8B800"/>
                </a:solidFill>
                <a:latin typeface="Consolas" panose="020B0609020204030204" pitchFamily="49" charset="0"/>
              </a:rPr>
              <a:t>number = number + 2; 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  <a:p>
            <a:endParaRPr lang="da-DK" sz="2800" b="1">
              <a:latin typeface="Consolas" panose="020B0609020204030204" pitchFamily="49" charset="0"/>
            </a:endParaRPr>
          </a:p>
          <a:p>
            <a:endParaRPr lang="da-DK" sz="2800" b="1">
              <a:latin typeface="Consolas" panose="020B0609020204030204" pitchFamily="49" charset="0"/>
            </a:endParaRPr>
          </a:p>
          <a:p>
            <a:endParaRPr lang="da-DK" sz="2800" b="1">
              <a:latin typeface="Consolas" panose="020B0609020204030204" pitchFamily="49" charset="0"/>
            </a:endParaRPr>
          </a:p>
          <a:p>
            <a:r>
              <a:rPr lang="da-DK" sz="4800" b="1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number: 3</a:t>
            </a:r>
          </a:p>
        </p:txBody>
      </p:sp>
    </p:spTree>
    <p:extLst>
      <p:ext uri="{BB962C8B-B14F-4D97-AF65-F5344CB8AC3E}">
        <p14:creationId xmlns:p14="http://schemas.microsoft.com/office/powerpoint/2010/main" val="12214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mbe 4"/>
          <p:cNvSpPr/>
          <p:nvPr/>
        </p:nvSpPr>
        <p:spPr>
          <a:xfrm>
            <a:off x="2525696" y="1667531"/>
            <a:ext cx="1080000" cy="108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10" name="Lige pilforbindelse 9"/>
          <p:cNvCxnSpPr>
            <a:endCxn id="5" idx="0"/>
          </p:cNvCxnSpPr>
          <p:nvPr/>
        </p:nvCxnSpPr>
        <p:spPr>
          <a:xfrm>
            <a:off x="3061547" y="684107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pilforbindelse 15"/>
          <p:cNvCxnSpPr>
            <a:endCxn id="18" idx="0"/>
          </p:cNvCxnSpPr>
          <p:nvPr/>
        </p:nvCxnSpPr>
        <p:spPr>
          <a:xfrm>
            <a:off x="3061547" y="2747531"/>
            <a:ext cx="0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ktangel 17"/>
          <p:cNvSpPr/>
          <p:nvPr/>
        </p:nvSpPr>
        <p:spPr>
          <a:xfrm>
            <a:off x="2261914" y="3287302"/>
            <a:ext cx="1599265" cy="88730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cxnSp>
        <p:nvCxnSpPr>
          <p:cNvPr id="36" name="Lige pilforbindelse 35"/>
          <p:cNvCxnSpPr/>
          <p:nvPr/>
        </p:nvCxnSpPr>
        <p:spPr>
          <a:xfrm>
            <a:off x="3061545" y="4714379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Vinklet forbindelse 16"/>
          <p:cNvCxnSpPr/>
          <p:nvPr/>
        </p:nvCxnSpPr>
        <p:spPr>
          <a:xfrm flipH="1">
            <a:off x="3061545" y="2207531"/>
            <a:ext cx="544151" cy="2506848"/>
          </a:xfrm>
          <a:prstGeom prst="bentConnector4">
            <a:avLst>
              <a:gd name="adj1" fmla="val -254863"/>
              <a:gd name="adj2" fmla="val 99678"/>
            </a:avLst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Vinklet forbindelse 8"/>
          <p:cNvCxnSpPr>
            <a:stCxn id="18" idx="1"/>
            <a:endCxn id="5" idx="1"/>
          </p:cNvCxnSpPr>
          <p:nvPr/>
        </p:nvCxnSpPr>
        <p:spPr>
          <a:xfrm rot="10800000" flipH="1">
            <a:off x="2261914" y="2207531"/>
            <a:ext cx="263782" cy="1523424"/>
          </a:xfrm>
          <a:prstGeom prst="bentConnector3">
            <a:avLst>
              <a:gd name="adj1" fmla="val -374017"/>
            </a:avLst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/>
          <p:cNvSpPr txBox="1"/>
          <p:nvPr/>
        </p:nvSpPr>
        <p:spPr>
          <a:xfrm>
            <a:off x="6080589" y="927635"/>
            <a:ext cx="548826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2800" b="1">
                <a:latin typeface="Consolas" panose="020B0609020204030204" pitchFamily="49" charset="0"/>
              </a:rPr>
              <a:t>number = 1;</a:t>
            </a:r>
          </a:p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while</a:t>
            </a:r>
            <a:r>
              <a:rPr lang="da-DK" sz="2800" b="1">
                <a:latin typeface="Consolas" panose="020B0609020204030204" pitchFamily="49" charset="0"/>
              </a:rPr>
              <a:t> </a:t>
            </a:r>
            <a:r>
              <a:rPr lang="da-DK" sz="2800" b="1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(number &lt; 5)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Do something...</a:t>
            </a:r>
          </a:p>
          <a:p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da-DK" sz="2800" b="1">
                <a:latin typeface="Consolas" panose="020B0609020204030204" pitchFamily="49" charset="0"/>
              </a:rPr>
              <a:t>number = number + 2;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  <a:p>
            <a:endParaRPr lang="da-DK" sz="2800" b="1">
              <a:latin typeface="Consolas" panose="020B0609020204030204" pitchFamily="49" charset="0"/>
            </a:endParaRPr>
          </a:p>
          <a:p>
            <a:endParaRPr lang="da-DK" sz="2800" b="1">
              <a:latin typeface="Consolas" panose="020B0609020204030204" pitchFamily="49" charset="0"/>
            </a:endParaRPr>
          </a:p>
          <a:p>
            <a:endParaRPr lang="da-DK" sz="2800" b="1">
              <a:latin typeface="Consolas" panose="020B0609020204030204" pitchFamily="49" charset="0"/>
            </a:endParaRPr>
          </a:p>
          <a:p>
            <a:r>
              <a:rPr lang="da-DK" sz="4800" b="1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number: 3</a:t>
            </a:r>
          </a:p>
        </p:txBody>
      </p:sp>
    </p:spTree>
    <p:extLst>
      <p:ext uri="{BB962C8B-B14F-4D97-AF65-F5344CB8AC3E}">
        <p14:creationId xmlns:p14="http://schemas.microsoft.com/office/powerpoint/2010/main" val="3715174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mbe 4"/>
          <p:cNvSpPr/>
          <p:nvPr/>
        </p:nvSpPr>
        <p:spPr>
          <a:xfrm>
            <a:off x="2525696" y="1667531"/>
            <a:ext cx="1080000" cy="1080000"/>
          </a:xfrm>
          <a:prstGeom prst="diamon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10" name="Lige pilforbindelse 9"/>
          <p:cNvCxnSpPr>
            <a:endCxn id="5" idx="0"/>
          </p:cNvCxnSpPr>
          <p:nvPr/>
        </p:nvCxnSpPr>
        <p:spPr>
          <a:xfrm>
            <a:off x="3061547" y="684107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pilforbindelse 15"/>
          <p:cNvCxnSpPr>
            <a:endCxn id="18" idx="0"/>
          </p:cNvCxnSpPr>
          <p:nvPr/>
        </p:nvCxnSpPr>
        <p:spPr>
          <a:xfrm>
            <a:off x="3061547" y="2747531"/>
            <a:ext cx="0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ktangel 17"/>
          <p:cNvSpPr/>
          <p:nvPr/>
        </p:nvSpPr>
        <p:spPr>
          <a:xfrm>
            <a:off x="2261914" y="3287302"/>
            <a:ext cx="1599265" cy="88730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cxnSp>
        <p:nvCxnSpPr>
          <p:cNvPr id="36" name="Lige pilforbindelse 35"/>
          <p:cNvCxnSpPr/>
          <p:nvPr/>
        </p:nvCxnSpPr>
        <p:spPr>
          <a:xfrm>
            <a:off x="3061545" y="4714379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Vinklet forbindelse 16"/>
          <p:cNvCxnSpPr/>
          <p:nvPr/>
        </p:nvCxnSpPr>
        <p:spPr>
          <a:xfrm flipH="1">
            <a:off x="3061545" y="2207531"/>
            <a:ext cx="544151" cy="2506848"/>
          </a:xfrm>
          <a:prstGeom prst="bentConnector4">
            <a:avLst>
              <a:gd name="adj1" fmla="val -254863"/>
              <a:gd name="adj2" fmla="val 99678"/>
            </a:avLst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Vinklet forbindelse 8"/>
          <p:cNvCxnSpPr>
            <a:stCxn id="18" idx="1"/>
            <a:endCxn id="5" idx="1"/>
          </p:cNvCxnSpPr>
          <p:nvPr/>
        </p:nvCxnSpPr>
        <p:spPr>
          <a:xfrm rot="10800000" flipH="1">
            <a:off x="2261914" y="2207531"/>
            <a:ext cx="263782" cy="1523424"/>
          </a:xfrm>
          <a:prstGeom prst="bentConnector3">
            <a:avLst>
              <a:gd name="adj1" fmla="val -374017"/>
            </a:avLst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felt 11"/>
          <p:cNvSpPr txBox="1"/>
          <p:nvPr/>
        </p:nvSpPr>
        <p:spPr>
          <a:xfrm>
            <a:off x="6080589" y="927635"/>
            <a:ext cx="548826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2800" b="1">
                <a:latin typeface="Consolas" panose="020B0609020204030204" pitchFamily="49" charset="0"/>
              </a:rPr>
              <a:t>number = 1;</a:t>
            </a:r>
          </a:p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while</a:t>
            </a:r>
            <a:r>
              <a:rPr lang="da-DK" sz="2800" b="1">
                <a:latin typeface="Consolas" panose="020B0609020204030204" pitchFamily="49" charset="0"/>
              </a:rPr>
              <a:t> </a:t>
            </a:r>
            <a:r>
              <a:rPr lang="da-DK" sz="2800" b="1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(number &lt; 5)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Do something...</a:t>
            </a:r>
          </a:p>
          <a:p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da-DK" sz="2800" b="1">
                <a:latin typeface="Consolas" panose="020B0609020204030204" pitchFamily="49" charset="0"/>
              </a:rPr>
              <a:t>number = number + 2;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  <a:p>
            <a:endParaRPr lang="da-DK" sz="2800" b="1">
              <a:latin typeface="Consolas" panose="020B0609020204030204" pitchFamily="49" charset="0"/>
            </a:endParaRPr>
          </a:p>
          <a:p>
            <a:endParaRPr lang="da-DK" sz="2800" b="1">
              <a:latin typeface="Consolas" panose="020B0609020204030204" pitchFamily="49" charset="0"/>
            </a:endParaRPr>
          </a:p>
          <a:p>
            <a:endParaRPr lang="da-DK" sz="2800" b="1">
              <a:latin typeface="Consolas" panose="020B0609020204030204" pitchFamily="49" charset="0"/>
            </a:endParaRPr>
          </a:p>
          <a:p>
            <a:r>
              <a:rPr lang="da-DK" sz="4800" b="1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number: 3</a:t>
            </a:r>
          </a:p>
        </p:txBody>
      </p:sp>
    </p:spTree>
    <p:extLst>
      <p:ext uri="{BB962C8B-B14F-4D97-AF65-F5344CB8AC3E}">
        <p14:creationId xmlns:p14="http://schemas.microsoft.com/office/powerpoint/2010/main" val="391427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mbe 4"/>
          <p:cNvSpPr/>
          <p:nvPr/>
        </p:nvSpPr>
        <p:spPr>
          <a:xfrm>
            <a:off x="2525696" y="1667531"/>
            <a:ext cx="1080000" cy="1080000"/>
          </a:xfrm>
          <a:prstGeom prst="diamon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10" name="Lige pilforbindelse 9"/>
          <p:cNvCxnSpPr>
            <a:endCxn id="5" idx="0"/>
          </p:cNvCxnSpPr>
          <p:nvPr/>
        </p:nvCxnSpPr>
        <p:spPr>
          <a:xfrm>
            <a:off x="3061547" y="684107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pilforbindelse 15"/>
          <p:cNvCxnSpPr>
            <a:endCxn id="18" idx="0"/>
          </p:cNvCxnSpPr>
          <p:nvPr/>
        </p:nvCxnSpPr>
        <p:spPr>
          <a:xfrm>
            <a:off x="3061547" y="2747531"/>
            <a:ext cx="0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ktangel 17"/>
          <p:cNvSpPr/>
          <p:nvPr/>
        </p:nvSpPr>
        <p:spPr>
          <a:xfrm>
            <a:off x="2261914" y="3287302"/>
            <a:ext cx="1599265" cy="88730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cxnSp>
        <p:nvCxnSpPr>
          <p:cNvPr id="36" name="Lige pilforbindelse 35"/>
          <p:cNvCxnSpPr/>
          <p:nvPr/>
        </p:nvCxnSpPr>
        <p:spPr>
          <a:xfrm>
            <a:off x="3061545" y="4714379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Vinklet forbindelse 16"/>
          <p:cNvCxnSpPr/>
          <p:nvPr/>
        </p:nvCxnSpPr>
        <p:spPr>
          <a:xfrm flipH="1">
            <a:off x="3061545" y="2207531"/>
            <a:ext cx="544151" cy="2506848"/>
          </a:xfrm>
          <a:prstGeom prst="bentConnector4">
            <a:avLst>
              <a:gd name="adj1" fmla="val -254863"/>
              <a:gd name="adj2" fmla="val 99678"/>
            </a:avLst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Vinklet forbindelse 8"/>
          <p:cNvCxnSpPr>
            <a:stCxn id="18" idx="1"/>
            <a:endCxn id="5" idx="1"/>
          </p:cNvCxnSpPr>
          <p:nvPr/>
        </p:nvCxnSpPr>
        <p:spPr>
          <a:xfrm rot="10800000" flipH="1">
            <a:off x="2261914" y="2207531"/>
            <a:ext cx="263782" cy="1523424"/>
          </a:xfrm>
          <a:prstGeom prst="bentConnector3">
            <a:avLst>
              <a:gd name="adj1" fmla="val -374017"/>
            </a:avLst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felt 11"/>
          <p:cNvSpPr txBox="1"/>
          <p:nvPr/>
        </p:nvSpPr>
        <p:spPr>
          <a:xfrm>
            <a:off x="6080589" y="927635"/>
            <a:ext cx="548826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2800" b="1">
                <a:latin typeface="Consolas" panose="020B0609020204030204" pitchFamily="49" charset="0"/>
              </a:rPr>
              <a:t>number = 1;</a:t>
            </a:r>
          </a:p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while</a:t>
            </a:r>
            <a:r>
              <a:rPr lang="da-DK" sz="2800" b="1">
                <a:latin typeface="Consolas" panose="020B0609020204030204" pitchFamily="49" charset="0"/>
              </a:rPr>
              <a:t> (number &lt; 5)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Do something...</a:t>
            </a:r>
          </a:p>
          <a:p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da-DK" sz="2800" b="1">
                <a:solidFill>
                  <a:srgbClr val="B8B800"/>
                </a:solidFill>
                <a:latin typeface="Consolas" panose="020B0609020204030204" pitchFamily="49" charset="0"/>
              </a:rPr>
              <a:t>number = number + 2; 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  <a:p>
            <a:endParaRPr lang="da-DK" sz="2800" b="1">
              <a:latin typeface="Consolas" panose="020B0609020204030204" pitchFamily="49" charset="0"/>
            </a:endParaRPr>
          </a:p>
          <a:p>
            <a:endParaRPr lang="da-DK" sz="2800" b="1">
              <a:latin typeface="Consolas" panose="020B0609020204030204" pitchFamily="49" charset="0"/>
            </a:endParaRPr>
          </a:p>
          <a:p>
            <a:endParaRPr lang="da-DK" sz="2800" b="1">
              <a:latin typeface="Consolas" panose="020B0609020204030204" pitchFamily="49" charset="0"/>
            </a:endParaRPr>
          </a:p>
          <a:p>
            <a:r>
              <a:rPr lang="da-DK" sz="4800" b="1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number: 5</a:t>
            </a:r>
          </a:p>
        </p:txBody>
      </p:sp>
    </p:spTree>
    <p:extLst>
      <p:ext uri="{BB962C8B-B14F-4D97-AF65-F5344CB8AC3E}">
        <p14:creationId xmlns:p14="http://schemas.microsoft.com/office/powerpoint/2010/main" val="425102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mbe 4"/>
          <p:cNvSpPr/>
          <p:nvPr/>
        </p:nvSpPr>
        <p:spPr>
          <a:xfrm>
            <a:off x="2525696" y="1667531"/>
            <a:ext cx="1080000" cy="108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10" name="Lige pilforbindelse 9"/>
          <p:cNvCxnSpPr>
            <a:endCxn id="5" idx="0"/>
          </p:cNvCxnSpPr>
          <p:nvPr/>
        </p:nvCxnSpPr>
        <p:spPr>
          <a:xfrm>
            <a:off x="3061547" y="684107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pilforbindelse 15"/>
          <p:cNvCxnSpPr>
            <a:endCxn id="18" idx="0"/>
          </p:cNvCxnSpPr>
          <p:nvPr/>
        </p:nvCxnSpPr>
        <p:spPr>
          <a:xfrm>
            <a:off x="3061547" y="2747531"/>
            <a:ext cx="0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ktangel 17"/>
          <p:cNvSpPr/>
          <p:nvPr/>
        </p:nvSpPr>
        <p:spPr>
          <a:xfrm>
            <a:off x="2261914" y="3287302"/>
            <a:ext cx="1599265" cy="88730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cxnSp>
        <p:nvCxnSpPr>
          <p:cNvPr id="36" name="Lige pilforbindelse 35"/>
          <p:cNvCxnSpPr/>
          <p:nvPr/>
        </p:nvCxnSpPr>
        <p:spPr>
          <a:xfrm>
            <a:off x="3061545" y="4714379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Vinklet forbindelse 16"/>
          <p:cNvCxnSpPr/>
          <p:nvPr/>
        </p:nvCxnSpPr>
        <p:spPr>
          <a:xfrm flipH="1">
            <a:off x="3061545" y="2207531"/>
            <a:ext cx="544151" cy="2506848"/>
          </a:xfrm>
          <a:prstGeom prst="bentConnector4">
            <a:avLst>
              <a:gd name="adj1" fmla="val -254863"/>
              <a:gd name="adj2" fmla="val 99678"/>
            </a:avLst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Vinklet forbindelse 8"/>
          <p:cNvCxnSpPr>
            <a:stCxn id="18" idx="1"/>
            <a:endCxn id="5" idx="1"/>
          </p:cNvCxnSpPr>
          <p:nvPr/>
        </p:nvCxnSpPr>
        <p:spPr>
          <a:xfrm rot="10800000" flipH="1">
            <a:off x="2261914" y="2207531"/>
            <a:ext cx="263782" cy="1523424"/>
          </a:xfrm>
          <a:prstGeom prst="bentConnector3">
            <a:avLst>
              <a:gd name="adj1" fmla="val -374017"/>
            </a:avLst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/>
          <p:cNvSpPr txBox="1"/>
          <p:nvPr/>
        </p:nvSpPr>
        <p:spPr>
          <a:xfrm>
            <a:off x="6080589" y="927635"/>
            <a:ext cx="548826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2800" b="1">
                <a:latin typeface="Consolas" panose="020B0609020204030204" pitchFamily="49" charset="0"/>
              </a:rPr>
              <a:t>number = 1;</a:t>
            </a:r>
          </a:p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while</a:t>
            </a:r>
            <a:r>
              <a:rPr lang="da-DK" sz="2800" b="1">
                <a:latin typeface="Consolas" panose="020B0609020204030204" pitchFamily="49" charset="0"/>
              </a:rPr>
              <a:t> </a:t>
            </a:r>
            <a:r>
              <a:rPr lang="da-DK" sz="2800" b="1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(number &lt; 5)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Do something...</a:t>
            </a:r>
          </a:p>
          <a:p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da-DK" sz="2800" b="1">
                <a:latin typeface="Consolas" panose="020B0609020204030204" pitchFamily="49" charset="0"/>
              </a:rPr>
              <a:t>number = number + 2;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  <a:p>
            <a:endParaRPr lang="da-DK" sz="2800" b="1">
              <a:latin typeface="Consolas" panose="020B0609020204030204" pitchFamily="49" charset="0"/>
            </a:endParaRPr>
          </a:p>
          <a:p>
            <a:endParaRPr lang="da-DK" sz="2800" b="1">
              <a:latin typeface="Consolas" panose="020B0609020204030204" pitchFamily="49" charset="0"/>
            </a:endParaRPr>
          </a:p>
          <a:p>
            <a:endParaRPr lang="da-DK" sz="2800" b="1">
              <a:latin typeface="Consolas" panose="020B0609020204030204" pitchFamily="49" charset="0"/>
            </a:endParaRPr>
          </a:p>
          <a:p>
            <a:r>
              <a:rPr lang="da-DK" sz="4800" b="1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number: 5</a:t>
            </a:r>
          </a:p>
        </p:txBody>
      </p:sp>
    </p:spTree>
    <p:extLst>
      <p:ext uri="{BB962C8B-B14F-4D97-AF65-F5344CB8AC3E}">
        <p14:creationId xmlns:p14="http://schemas.microsoft.com/office/powerpoint/2010/main" val="267555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mbe 4"/>
          <p:cNvSpPr/>
          <p:nvPr/>
        </p:nvSpPr>
        <p:spPr>
          <a:xfrm>
            <a:off x="2525696" y="1667531"/>
            <a:ext cx="1080000" cy="10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10" name="Lige pilforbindelse 9"/>
          <p:cNvCxnSpPr>
            <a:endCxn id="5" idx="0"/>
          </p:cNvCxnSpPr>
          <p:nvPr/>
        </p:nvCxnSpPr>
        <p:spPr>
          <a:xfrm>
            <a:off x="3061547" y="684107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pilforbindelse 15"/>
          <p:cNvCxnSpPr>
            <a:endCxn id="18" idx="0"/>
          </p:cNvCxnSpPr>
          <p:nvPr/>
        </p:nvCxnSpPr>
        <p:spPr>
          <a:xfrm>
            <a:off x="3061547" y="2747531"/>
            <a:ext cx="0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ktangel 17"/>
          <p:cNvSpPr/>
          <p:nvPr/>
        </p:nvSpPr>
        <p:spPr>
          <a:xfrm>
            <a:off x="2261914" y="3287302"/>
            <a:ext cx="1599265" cy="88730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cxnSp>
        <p:nvCxnSpPr>
          <p:cNvPr id="36" name="Lige pilforbindelse 35"/>
          <p:cNvCxnSpPr/>
          <p:nvPr/>
        </p:nvCxnSpPr>
        <p:spPr>
          <a:xfrm>
            <a:off x="3061545" y="4714379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Vinklet forbindelse 16"/>
          <p:cNvCxnSpPr/>
          <p:nvPr/>
        </p:nvCxnSpPr>
        <p:spPr>
          <a:xfrm flipH="1">
            <a:off x="3061545" y="2207531"/>
            <a:ext cx="544151" cy="2506848"/>
          </a:xfrm>
          <a:prstGeom prst="bentConnector4">
            <a:avLst>
              <a:gd name="adj1" fmla="val -254863"/>
              <a:gd name="adj2" fmla="val 99678"/>
            </a:avLst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Vinklet forbindelse 8"/>
          <p:cNvCxnSpPr>
            <a:stCxn id="18" idx="1"/>
            <a:endCxn id="5" idx="1"/>
          </p:cNvCxnSpPr>
          <p:nvPr/>
        </p:nvCxnSpPr>
        <p:spPr>
          <a:xfrm rot="10800000" flipH="1">
            <a:off x="2261914" y="2207531"/>
            <a:ext cx="263782" cy="1523424"/>
          </a:xfrm>
          <a:prstGeom prst="bentConnector3">
            <a:avLst>
              <a:gd name="adj1" fmla="val -374017"/>
            </a:avLst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/>
          <p:cNvSpPr txBox="1"/>
          <p:nvPr/>
        </p:nvSpPr>
        <p:spPr>
          <a:xfrm>
            <a:off x="6080589" y="927635"/>
            <a:ext cx="548826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2800" b="1">
                <a:latin typeface="Consolas" panose="020B0609020204030204" pitchFamily="49" charset="0"/>
              </a:rPr>
              <a:t>number = 1;</a:t>
            </a:r>
          </a:p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while</a:t>
            </a:r>
            <a:r>
              <a:rPr lang="da-DK" sz="2800" b="1">
                <a:latin typeface="Consolas" panose="020B0609020204030204" pitchFamily="49" charset="0"/>
              </a:rPr>
              <a:t> </a:t>
            </a:r>
            <a:r>
              <a:rPr lang="da-DK" sz="2800" b="1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(number &lt; 5)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Do something...</a:t>
            </a:r>
          </a:p>
          <a:p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da-DK" sz="2800" b="1">
                <a:latin typeface="Consolas" panose="020B0609020204030204" pitchFamily="49" charset="0"/>
              </a:rPr>
              <a:t>number = number + 2;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  <a:p>
            <a:endParaRPr lang="da-DK" sz="2800" b="1">
              <a:latin typeface="Consolas" panose="020B0609020204030204" pitchFamily="49" charset="0"/>
            </a:endParaRPr>
          </a:p>
          <a:p>
            <a:endParaRPr lang="da-DK" sz="2800" b="1">
              <a:latin typeface="Consolas" panose="020B0609020204030204" pitchFamily="49" charset="0"/>
            </a:endParaRPr>
          </a:p>
          <a:p>
            <a:endParaRPr lang="da-DK" sz="2800" b="1">
              <a:latin typeface="Consolas" panose="020B0609020204030204" pitchFamily="49" charset="0"/>
            </a:endParaRPr>
          </a:p>
          <a:p>
            <a:r>
              <a:rPr lang="da-DK" sz="4800" b="1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number: 5</a:t>
            </a:r>
          </a:p>
        </p:txBody>
      </p:sp>
    </p:spTree>
    <p:extLst>
      <p:ext uri="{BB962C8B-B14F-4D97-AF65-F5344CB8AC3E}">
        <p14:creationId xmlns:p14="http://schemas.microsoft.com/office/powerpoint/2010/main" val="36246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mbe 4"/>
          <p:cNvSpPr/>
          <p:nvPr/>
        </p:nvSpPr>
        <p:spPr>
          <a:xfrm>
            <a:off x="2525696" y="1667531"/>
            <a:ext cx="1080000" cy="10800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10" name="Lige pilforbindelse 9"/>
          <p:cNvCxnSpPr>
            <a:endCxn id="5" idx="0"/>
          </p:cNvCxnSpPr>
          <p:nvPr/>
        </p:nvCxnSpPr>
        <p:spPr>
          <a:xfrm>
            <a:off x="3061547" y="684107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Lige pilforbindelse 35"/>
          <p:cNvCxnSpPr/>
          <p:nvPr/>
        </p:nvCxnSpPr>
        <p:spPr>
          <a:xfrm>
            <a:off x="3061545" y="4714379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Vinklet forbindelse 16"/>
          <p:cNvCxnSpPr/>
          <p:nvPr/>
        </p:nvCxnSpPr>
        <p:spPr>
          <a:xfrm flipH="1">
            <a:off x="3061545" y="2207531"/>
            <a:ext cx="544151" cy="2506848"/>
          </a:xfrm>
          <a:prstGeom prst="bentConnector4">
            <a:avLst>
              <a:gd name="adj1" fmla="val -254863"/>
              <a:gd name="adj2" fmla="val 99678"/>
            </a:avLst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/>
          <p:cNvSpPr txBox="1"/>
          <p:nvPr/>
        </p:nvSpPr>
        <p:spPr>
          <a:xfrm>
            <a:off x="6080589" y="927635"/>
            <a:ext cx="548826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2800" b="1">
                <a:latin typeface="Consolas" panose="020B0609020204030204" pitchFamily="49" charset="0"/>
              </a:rPr>
              <a:t>number = 1;</a:t>
            </a:r>
          </a:p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while</a:t>
            </a:r>
            <a:r>
              <a:rPr lang="da-DK" sz="2800" b="1">
                <a:latin typeface="Consolas" panose="020B0609020204030204" pitchFamily="49" charset="0"/>
              </a:rPr>
              <a:t> </a:t>
            </a:r>
            <a:r>
              <a:rPr lang="da-DK" sz="2800" b="1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(number &lt; 5)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Do something...</a:t>
            </a:r>
          </a:p>
          <a:p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da-DK" sz="2800" b="1">
                <a:latin typeface="Consolas" panose="020B0609020204030204" pitchFamily="49" charset="0"/>
              </a:rPr>
              <a:t>number = number + 2;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  <a:p>
            <a:endParaRPr lang="da-DK" sz="2800" b="1">
              <a:latin typeface="Consolas" panose="020B0609020204030204" pitchFamily="49" charset="0"/>
            </a:endParaRPr>
          </a:p>
          <a:p>
            <a:endParaRPr lang="da-DK" sz="2800" b="1">
              <a:latin typeface="Consolas" panose="020B0609020204030204" pitchFamily="49" charset="0"/>
            </a:endParaRPr>
          </a:p>
          <a:p>
            <a:endParaRPr lang="da-DK" sz="2800" b="1">
              <a:latin typeface="Consolas" panose="020B0609020204030204" pitchFamily="49" charset="0"/>
            </a:endParaRPr>
          </a:p>
          <a:p>
            <a:r>
              <a:rPr lang="da-DK" sz="4800" b="1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number: 5</a:t>
            </a:r>
          </a:p>
        </p:txBody>
      </p:sp>
    </p:spTree>
    <p:extLst>
      <p:ext uri="{BB962C8B-B14F-4D97-AF65-F5344CB8AC3E}">
        <p14:creationId xmlns:p14="http://schemas.microsoft.com/office/powerpoint/2010/main" val="4272383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Lige pilforbindelse 9"/>
          <p:cNvCxnSpPr/>
          <p:nvPr/>
        </p:nvCxnSpPr>
        <p:spPr>
          <a:xfrm>
            <a:off x="3061547" y="684107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6214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758" y="1072644"/>
            <a:ext cx="9827402" cy="3499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1082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/>
              <a:t>Elements in a Repetition Statement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3600"/>
              <a:t>Initialisation</a:t>
            </a:r>
          </a:p>
          <a:p>
            <a:r>
              <a:rPr lang="da-DK" sz="3600"/>
              <a:t>Condition</a:t>
            </a:r>
          </a:p>
          <a:p>
            <a:r>
              <a:rPr lang="da-DK" sz="3600"/>
              <a:t>Action</a:t>
            </a:r>
          </a:p>
          <a:p>
            <a:r>
              <a:rPr lang="da-DK" sz="3600"/>
              <a:t>Change</a:t>
            </a:r>
          </a:p>
        </p:txBody>
      </p:sp>
      <p:sp>
        <p:nvSpPr>
          <p:cNvPr id="4" name="Forbindelse 3"/>
          <p:cNvSpPr/>
          <p:nvPr/>
        </p:nvSpPr>
        <p:spPr>
          <a:xfrm>
            <a:off x="3712989" y="1896438"/>
            <a:ext cx="457200" cy="4572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=</a:t>
            </a:r>
          </a:p>
        </p:txBody>
      </p:sp>
      <p:sp>
        <p:nvSpPr>
          <p:cNvPr id="5" name="Forbindelse 4"/>
          <p:cNvSpPr/>
          <p:nvPr/>
        </p:nvSpPr>
        <p:spPr>
          <a:xfrm>
            <a:off x="3718380" y="2493379"/>
            <a:ext cx="457200" cy="457200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?</a:t>
            </a:r>
          </a:p>
        </p:txBody>
      </p:sp>
      <p:sp>
        <p:nvSpPr>
          <p:cNvPr id="6" name="Forbindelse 5"/>
          <p:cNvSpPr/>
          <p:nvPr/>
        </p:nvSpPr>
        <p:spPr>
          <a:xfrm>
            <a:off x="3718380" y="3090320"/>
            <a:ext cx="457200" cy="457200"/>
          </a:xfrm>
          <a:prstGeom prst="flowChartConnector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!</a:t>
            </a:r>
          </a:p>
        </p:txBody>
      </p:sp>
      <p:sp>
        <p:nvSpPr>
          <p:cNvPr id="7" name="Forbindelse 6"/>
          <p:cNvSpPr/>
          <p:nvPr/>
        </p:nvSpPr>
        <p:spPr>
          <a:xfrm>
            <a:off x="3718380" y="3682457"/>
            <a:ext cx="457200" cy="4572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4944965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2616868" y="927635"/>
            <a:ext cx="89519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3600" b="1">
                <a:latin typeface="Consolas" panose="020B0609020204030204" pitchFamily="49" charset="0"/>
              </a:rPr>
              <a:t>number = 1;</a:t>
            </a:r>
          </a:p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while</a:t>
            </a:r>
            <a:r>
              <a:rPr lang="da-DK" sz="3600" b="1">
                <a:latin typeface="Consolas" panose="020B0609020204030204" pitchFamily="49" charset="0"/>
              </a:rPr>
              <a:t> (number &lt; 5)</a:t>
            </a:r>
          </a:p>
          <a:p>
            <a:r>
              <a:rPr lang="da-DK" sz="3600" b="1">
                <a:latin typeface="Consolas" panose="020B0609020204030204" pitchFamily="49" charset="0"/>
              </a:rPr>
              <a:t>{</a:t>
            </a:r>
          </a:p>
          <a:p>
            <a:r>
              <a:rPr lang="da-DK" sz="3600" b="1">
                <a:latin typeface="Consolas" panose="020B0609020204030204" pitchFamily="49" charset="0"/>
              </a:rPr>
              <a:t>   </a:t>
            </a:r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3600" b="1">
                <a:latin typeface="Consolas" panose="020B0609020204030204" pitchFamily="49" charset="0"/>
              </a:rPr>
              <a:t>.WriteLine(number);</a:t>
            </a:r>
          </a:p>
          <a:p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da-DK" sz="3600" b="1">
                <a:latin typeface="Consolas" panose="020B0609020204030204" pitchFamily="49" charset="0"/>
              </a:rPr>
              <a:t>number = number + 2;</a:t>
            </a:r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da-DK" sz="3600" b="1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47684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2616868" y="927635"/>
            <a:ext cx="89519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3600" b="1">
                <a:latin typeface="Consolas" panose="020B0609020204030204" pitchFamily="49" charset="0"/>
              </a:rPr>
              <a:t>number = 1;</a:t>
            </a:r>
          </a:p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while</a:t>
            </a:r>
            <a:r>
              <a:rPr lang="da-DK" sz="3600" b="1">
                <a:latin typeface="Consolas" panose="020B0609020204030204" pitchFamily="49" charset="0"/>
              </a:rPr>
              <a:t> (number &lt; 5)</a:t>
            </a:r>
          </a:p>
          <a:p>
            <a:r>
              <a:rPr lang="da-DK" sz="3600" b="1">
                <a:latin typeface="Consolas" panose="020B0609020204030204" pitchFamily="49" charset="0"/>
              </a:rPr>
              <a:t>{</a:t>
            </a:r>
          </a:p>
          <a:p>
            <a:r>
              <a:rPr lang="da-DK" sz="3600" b="1">
                <a:latin typeface="Consolas" panose="020B0609020204030204" pitchFamily="49" charset="0"/>
              </a:rPr>
              <a:t>   </a:t>
            </a:r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3600" b="1">
                <a:latin typeface="Consolas" panose="020B0609020204030204" pitchFamily="49" charset="0"/>
              </a:rPr>
              <a:t>.WriteLine(number);</a:t>
            </a:r>
          </a:p>
          <a:p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da-DK" sz="3600" b="1">
                <a:latin typeface="Consolas" panose="020B0609020204030204" pitchFamily="49" charset="0"/>
              </a:rPr>
              <a:t>number = number + 2;</a:t>
            </a:r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da-DK" sz="36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4" name="Forbindelse 13"/>
          <p:cNvSpPr/>
          <p:nvPr/>
        </p:nvSpPr>
        <p:spPr>
          <a:xfrm>
            <a:off x="7545046" y="1018133"/>
            <a:ext cx="457200" cy="4572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=</a:t>
            </a:r>
          </a:p>
        </p:txBody>
      </p:sp>
      <p:sp>
        <p:nvSpPr>
          <p:cNvPr id="15" name="Forbindelse 14"/>
          <p:cNvSpPr/>
          <p:nvPr/>
        </p:nvSpPr>
        <p:spPr>
          <a:xfrm>
            <a:off x="7545046" y="1615074"/>
            <a:ext cx="457200" cy="457200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?</a:t>
            </a:r>
          </a:p>
        </p:txBody>
      </p:sp>
      <p:sp>
        <p:nvSpPr>
          <p:cNvPr id="19" name="Forbindelse 18"/>
          <p:cNvSpPr/>
          <p:nvPr/>
        </p:nvSpPr>
        <p:spPr>
          <a:xfrm>
            <a:off x="10299653" y="2687261"/>
            <a:ext cx="457200" cy="457200"/>
          </a:xfrm>
          <a:prstGeom prst="flowChartConnector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!</a:t>
            </a:r>
          </a:p>
        </p:txBody>
      </p:sp>
      <p:sp>
        <p:nvSpPr>
          <p:cNvPr id="20" name="Forbindelse 19"/>
          <p:cNvSpPr/>
          <p:nvPr/>
        </p:nvSpPr>
        <p:spPr>
          <a:xfrm>
            <a:off x="10299653" y="3287008"/>
            <a:ext cx="457200" cy="4572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27460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2616868" y="927635"/>
            <a:ext cx="89519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3600" b="1">
                <a:latin typeface="Consolas" panose="020B0609020204030204" pitchFamily="49" charset="0"/>
              </a:rPr>
              <a:t>number = 1;</a:t>
            </a:r>
          </a:p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while</a:t>
            </a:r>
            <a:r>
              <a:rPr lang="da-DK" sz="3600" b="1">
                <a:latin typeface="Consolas" panose="020B0609020204030204" pitchFamily="49" charset="0"/>
              </a:rPr>
              <a:t> (number &lt; 5)</a:t>
            </a:r>
          </a:p>
          <a:p>
            <a:r>
              <a:rPr lang="da-DK" sz="3600" b="1">
                <a:latin typeface="Consolas" panose="020B0609020204030204" pitchFamily="49" charset="0"/>
              </a:rPr>
              <a:t>{</a:t>
            </a:r>
          </a:p>
          <a:p>
            <a:r>
              <a:rPr lang="da-DK" sz="3600" b="1">
                <a:latin typeface="Consolas" panose="020B0609020204030204" pitchFamily="49" charset="0"/>
              </a:rPr>
              <a:t>   </a:t>
            </a:r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3600" b="1">
                <a:latin typeface="Consolas" panose="020B0609020204030204" pitchFamily="49" charset="0"/>
              </a:rPr>
              <a:t>.WriteLine(number);</a:t>
            </a:r>
          </a:p>
          <a:p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da-DK" sz="3600" b="1">
                <a:latin typeface="Consolas" panose="020B0609020204030204" pitchFamily="49" charset="0"/>
              </a:rPr>
              <a:t>number = number + 2;</a:t>
            </a:r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da-DK" sz="3600" b="1">
                <a:latin typeface="Consolas" panose="020B0609020204030204" pitchFamily="49" charset="0"/>
              </a:rPr>
              <a:t>}</a:t>
            </a:r>
          </a:p>
        </p:txBody>
      </p:sp>
      <p:pic>
        <p:nvPicPr>
          <p:cNvPr id="1026" name="Picture 2" descr="Billedresultat for repeat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13658" y="2143835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frundet rektangulær billedforklaring 1"/>
          <p:cNvSpPr/>
          <p:nvPr/>
        </p:nvSpPr>
        <p:spPr>
          <a:xfrm>
            <a:off x="1588168" y="4680284"/>
            <a:ext cx="2983832" cy="1034716"/>
          </a:xfrm>
          <a:prstGeom prst="wedgeRoundRectCallout">
            <a:avLst>
              <a:gd name="adj1" fmla="val -44115"/>
              <a:gd name="adj2" fmla="val -11191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Iteration</a:t>
            </a:r>
          </a:p>
        </p:txBody>
      </p:sp>
    </p:spTree>
    <p:extLst>
      <p:ext uri="{BB962C8B-B14F-4D97-AF65-F5344CB8AC3E}">
        <p14:creationId xmlns:p14="http://schemas.microsoft.com/office/powerpoint/2010/main" val="144674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2616868" y="927635"/>
            <a:ext cx="89519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3600" b="1">
                <a:latin typeface="Consolas" panose="020B0609020204030204" pitchFamily="49" charset="0"/>
              </a:rPr>
              <a:t>number = 1;</a:t>
            </a:r>
          </a:p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while</a:t>
            </a:r>
            <a:r>
              <a:rPr lang="da-DK" sz="3600" b="1">
                <a:latin typeface="Consolas" panose="020B0609020204030204" pitchFamily="49" charset="0"/>
              </a:rPr>
              <a:t> (number &lt; 5)</a:t>
            </a:r>
          </a:p>
          <a:p>
            <a:r>
              <a:rPr lang="da-DK" sz="3600" b="1">
                <a:latin typeface="Consolas" panose="020B0609020204030204" pitchFamily="49" charset="0"/>
              </a:rPr>
              <a:t>{</a:t>
            </a:r>
          </a:p>
          <a:p>
            <a:r>
              <a:rPr lang="da-DK" sz="3600" b="1">
                <a:latin typeface="Consolas" panose="020B0609020204030204" pitchFamily="49" charset="0"/>
              </a:rPr>
              <a:t>   </a:t>
            </a:r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3600" b="1">
                <a:latin typeface="Consolas" panose="020B0609020204030204" pitchFamily="49" charset="0"/>
              </a:rPr>
              <a:t>.WriteLine(number);</a:t>
            </a:r>
          </a:p>
          <a:p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da-DK" sz="3600" b="1">
                <a:latin typeface="Consolas" panose="020B0609020204030204" pitchFamily="49" charset="0"/>
              </a:rPr>
              <a:t>number = number + 2;</a:t>
            </a:r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da-DK" sz="36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4" name="Forbindelse 13"/>
          <p:cNvSpPr/>
          <p:nvPr/>
        </p:nvSpPr>
        <p:spPr>
          <a:xfrm>
            <a:off x="7545046" y="1018133"/>
            <a:ext cx="457200" cy="4572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=</a:t>
            </a:r>
          </a:p>
        </p:txBody>
      </p:sp>
      <p:sp>
        <p:nvSpPr>
          <p:cNvPr id="15" name="Forbindelse 14"/>
          <p:cNvSpPr/>
          <p:nvPr/>
        </p:nvSpPr>
        <p:spPr>
          <a:xfrm>
            <a:off x="7545046" y="1615074"/>
            <a:ext cx="457200" cy="457200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?</a:t>
            </a:r>
          </a:p>
        </p:txBody>
      </p:sp>
      <p:sp>
        <p:nvSpPr>
          <p:cNvPr id="19" name="Forbindelse 18"/>
          <p:cNvSpPr/>
          <p:nvPr/>
        </p:nvSpPr>
        <p:spPr>
          <a:xfrm>
            <a:off x="10299653" y="2687261"/>
            <a:ext cx="457200" cy="457200"/>
          </a:xfrm>
          <a:prstGeom prst="flowChartConnector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!</a:t>
            </a:r>
          </a:p>
        </p:txBody>
      </p:sp>
      <p:sp>
        <p:nvSpPr>
          <p:cNvPr id="20" name="Forbindelse 19"/>
          <p:cNvSpPr/>
          <p:nvPr/>
        </p:nvSpPr>
        <p:spPr>
          <a:xfrm>
            <a:off x="10299653" y="3287008"/>
            <a:ext cx="457200" cy="4572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48833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974558" y="2263140"/>
            <a:ext cx="109371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for</a:t>
            </a:r>
            <a:r>
              <a:rPr lang="da-DK" sz="2800" b="1">
                <a:latin typeface="Consolas" panose="020B0609020204030204" pitchFamily="49" charset="0"/>
              </a:rPr>
              <a:t> (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2800" b="1">
                <a:latin typeface="Consolas" panose="020B0609020204030204" pitchFamily="49" charset="0"/>
              </a:rPr>
              <a:t>number = 1; number &lt; 5; number = number + 2)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800" b="1">
                <a:latin typeface="Consolas" panose="020B0609020204030204" pitchFamily="49" charset="0"/>
              </a:rPr>
              <a:t>.WriteLine(number);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1627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974558" y="2263140"/>
            <a:ext cx="109371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for</a:t>
            </a:r>
            <a:r>
              <a:rPr lang="da-DK" sz="2800" b="1">
                <a:latin typeface="Consolas" panose="020B0609020204030204" pitchFamily="49" charset="0"/>
              </a:rPr>
              <a:t> (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2800" b="1">
                <a:latin typeface="Consolas" panose="020B0609020204030204" pitchFamily="49" charset="0"/>
              </a:rPr>
              <a:t>number = 1; number &lt; 5; number = number + 2)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800" b="1">
                <a:latin typeface="Consolas" panose="020B0609020204030204" pitchFamily="49" charset="0"/>
              </a:rPr>
              <a:t>.WriteLine(number);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" name="Forbindelse 2"/>
          <p:cNvSpPr/>
          <p:nvPr/>
        </p:nvSpPr>
        <p:spPr>
          <a:xfrm>
            <a:off x="3153520" y="1805940"/>
            <a:ext cx="457200" cy="4572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=</a:t>
            </a:r>
          </a:p>
        </p:txBody>
      </p:sp>
      <p:sp>
        <p:nvSpPr>
          <p:cNvPr id="4" name="Forbindelse 3"/>
          <p:cNvSpPr/>
          <p:nvPr/>
        </p:nvSpPr>
        <p:spPr>
          <a:xfrm>
            <a:off x="5789682" y="1805940"/>
            <a:ext cx="457200" cy="457200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?</a:t>
            </a:r>
          </a:p>
        </p:txBody>
      </p:sp>
      <p:sp>
        <p:nvSpPr>
          <p:cNvPr id="5" name="Forbindelse 4"/>
          <p:cNvSpPr/>
          <p:nvPr/>
        </p:nvSpPr>
        <p:spPr>
          <a:xfrm>
            <a:off x="8850718" y="1805940"/>
            <a:ext cx="457200" cy="4572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+</a:t>
            </a:r>
          </a:p>
        </p:txBody>
      </p:sp>
      <p:sp>
        <p:nvSpPr>
          <p:cNvPr id="6" name="Forbindelse 5"/>
          <p:cNvSpPr/>
          <p:nvPr/>
        </p:nvSpPr>
        <p:spPr>
          <a:xfrm>
            <a:off x="6834558" y="3171081"/>
            <a:ext cx="457200" cy="457200"/>
          </a:xfrm>
          <a:prstGeom prst="flowChartConnector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15018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974558" y="837393"/>
            <a:ext cx="109371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for</a:t>
            </a:r>
            <a:r>
              <a:rPr lang="da-DK" sz="2800" b="1">
                <a:latin typeface="Consolas" panose="020B0609020204030204" pitchFamily="49" charset="0"/>
              </a:rPr>
              <a:t> (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2800" b="1">
                <a:latin typeface="Consolas" panose="020B0609020204030204" pitchFamily="49" charset="0"/>
              </a:rPr>
              <a:t>number = 1; number &lt; 5; number = number + 2)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800" b="1">
                <a:latin typeface="Consolas" panose="020B0609020204030204" pitchFamily="49" charset="0"/>
              </a:rPr>
              <a:t>.WriteLine(number);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" name="Forbindelse 2"/>
          <p:cNvSpPr/>
          <p:nvPr/>
        </p:nvSpPr>
        <p:spPr>
          <a:xfrm>
            <a:off x="3153520" y="380193"/>
            <a:ext cx="457200" cy="4572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=</a:t>
            </a:r>
          </a:p>
        </p:txBody>
      </p:sp>
      <p:sp>
        <p:nvSpPr>
          <p:cNvPr id="4" name="Forbindelse 3"/>
          <p:cNvSpPr/>
          <p:nvPr/>
        </p:nvSpPr>
        <p:spPr>
          <a:xfrm>
            <a:off x="5789682" y="380193"/>
            <a:ext cx="457200" cy="457200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?</a:t>
            </a:r>
          </a:p>
        </p:txBody>
      </p:sp>
      <p:sp>
        <p:nvSpPr>
          <p:cNvPr id="5" name="Forbindelse 4"/>
          <p:cNvSpPr/>
          <p:nvPr/>
        </p:nvSpPr>
        <p:spPr>
          <a:xfrm>
            <a:off x="8850718" y="380193"/>
            <a:ext cx="457200" cy="4572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+</a:t>
            </a:r>
          </a:p>
        </p:txBody>
      </p:sp>
      <p:sp>
        <p:nvSpPr>
          <p:cNvPr id="6" name="Forbindelse 5"/>
          <p:cNvSpPr/>
          <p:nvPr/>
        </p:nvSpPr>
        <p:spPr>
          <a:xfrm>
            <a:off x="6834558" y="1745334"/>
            <a:ext cx="457200" cy="457200"/>
          </a:xfrm>
          <a:prstGeom prst="flowChartConnector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!</a:t>
            </a:r>
          </a:p>
        </p:txBody>
      </p:sp>
      <p:sp>
        <p:nvSpPr>
          <p:cNvPr id="7" name="Tekstfelt 6"/>
          <p:cNvSpPr txBox="1"/>
          <p:nvPr/>
        </p:nvSpPr>
        <p:spPr>
          <a:xfrm>
            <a:off x="974558" y="3110475"/>
            <a:ext cx="895198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2800" b="1">
                <a:latin typeface="Consolas" panose="020B0609020204030204" pitchFamily="49" charset="0"/>
              </a:rPr>
              <a:t>number = 1;</a:t>
            </a:r>
          </a:p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while</a:t>
            </a:r>
            <a:r>
              <a:rPr lang="da-DK" sz="2800" b="1">
                <a:latin typeface="Consolas" panose="020B0609020204030204" pitchFamily="49" charset="0"/>
              </a:rPr>
              <a:t> (number &lt; 5)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800" b="1">
                <a:latin typeface="Consolas" panose="020B0609020204030204" pitchFamily="49" charset="0"/>
              </a:rPr>
              <a:t>.WriteLine(number);</a:t>
            </a:r>
          </a:p>
          <a:p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da-DK" sz="2800" b="1">
                <a:latin typeface="Consolas" panose="020B0609020204030204" pitchFamily="49" charset="0"/>
              </a:rPr>
              <a:t>number = number + 2;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Forbindelse 7"/>
          <p:cNvSpPr/>
          <p:nvPr/>
        </p:nvSpPr>
        <p:spPr>
          <a:xfrm>
            <a:off x="4579262" y="3194958"/>
            <a:ext cx="457200" cy="4572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=</a:t>
            </a:r>
          </a:p>
        </p:txBody>
      </p:sp>
      <p:sp>
        <p:nvSpPr>
          <p:cNvPr id="9" name="Forbindelse 8"/>
          <p:cNvSpPr/>
          <p:nvPr/>
        </p:nvSpPr>
        <p:spPr>
          <a:xfrm>
            <a:off x="5221950" y="3569314"/>
            <a:ext cx="457200" cy="457200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?</a:t>
            </a:r>
          </a:p>
        </p:txBody>
      </p:sp>
      <p:sp>
        <p:nvSpPr>
          <p:cNvPr id="10" name="Forbindelse 9"/>
          <p:cNvSpPr/>
          <p:nvPr/>
        </p:nvSpPr>
        <p:spPr>
          <a:xfrm>
            <a:off x="6942843" y="4449303"/>
            <a:ext cx="457200" cy="457200"/>
          </a:xfrm>
          <a:prstGeom prst="flowChartConnector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!</a:t>
            </a:r>
          </a:p>
        </p:txBody>
      </p:sp>
      <p:sp>
        <p:nvSpPr>
          <p:cNvPr id="12" name="Forbindelse 11"/>
          <p:cNvSpPr/>
          <p:nvPr/>
        </p:nvSpPr>
        <p:spPr>
          <a:xfrm>
            <a:off x="5789682" y="4906503"/>
            <a:ext cx="457200" cy="4572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248636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2616868" y="927635"/>
            <a:ext cx="89519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3600" b="1">
                <a:latin typeface="Consolas" panose="020B0609020204030204" pitchFamily="49" charset="0"/>
              </a:rPr>
              <a:t>number = 1;</a:t>
            </a:r>
          </a:p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while</a:t>
            </a:r>
            <a:r>
              <a:rPr lang="da-DK" sz="3600" b="1">
                <a:latin typeface="Consolas" panose="020B0609020204030204" pitchFamily="49" charset="0"/>
              </a:rPr>
              <a:t> (number &lt; 5)</a:t>
            </a:r>
          </a:p>
          <a:p>
            <a:r>
              <a:rPr lang="da-DK" sz="3600" b="1">
                <a:latin typeface="Consolas" panose="020B0609020204030204" pitchFamily="49" charset="0"/>
              </a:rPr>
              <a:t>{</a:t>
            </a:r>
          </a:p>
          <a:p>
            <a:r>
              <a:rPr lang="da-DK" sz="3600" b="1">
                <a:latin typeface="Consolas" panose="020B0609020204030204" pitchFamily="49" charset="0"/>
              </a:rPr>
              <a:t>   </a:t>
            </a:r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3600" b="1">
                <a:latin typeface="Consolas" panose="020B0609020204030204" pitchFamily="49" charset="0"/>
              </a:rPr>
              <a:t>.WriteLine(number);</a:t>
            </a:r>
          </a:p>
          <a:p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da-DK" sz="3600" b="1">
                <a:latin typeface="Consolas" panose="020B0609020204030204" pitchFamily="49" charset="0"/>
              </a:rPr>
              <a:t>number = number + 2;</a:t>
            </a:r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da-DK" sz="3600" b="1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3146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mbe 4"/>
          <p:cNvSpPr/>
          <p:nvPr/>
        </p:nvSpPr>
        <p:spPr>
          <a:xfrm>
            <a:off x="2525696" y="1667531"/>
            <a:ext cx="1080000" cy="108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10" name="Lige pilforbindelse 9"/>
          <p:cNvCxnSpPr>
            <a:endCxn id="5" idx="0"/>
          </p:cNvCxnSpPr>
          <p:nvPr/>
        </p:nvCxnSpPr>
        <p:spPr>
          <a:xfrm>
            <a:off x="3061547" y="684107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2937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2616868" y="927635"/>
            <a:ext cx="89519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3600" b="1">
                <a:latin typeface="Consolas" panose="020B0609020204030204" pitchFamily="49" charset="0"/>
              </a:rPr>
              <a:t>number = 1;</a:t>
            </a:r>
          </a:p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while</a:t>
            </a:r>
            <a:r>
              <a:rPr lang="da-DK" sz="3600" b="1">
                <a:latin typeface="Consolas" panose="020B0609020204030204" pitchFamily="49" charset="0"/>
              </a:rPr>
              <a:t> (number &lt; 5)</a:t>
            </a:r>
          </a:p>
          <a:p>
            <a:r>
              <a:rPr lang="da-DK" sz="3600" b="1">
                <a:latin typeface="Consolas" panose="020B0609020204030204" pitchFamily="49" charset="0"/>
              </a:rPr>
              <a:t>{</a:t>
            </a:r>
          </a:p>
          <a:p>
            <a:r>
              <a:rPr lang="da-DK" sz="3600" b="1">
                <a:latin typeface="Consolas" panose="020B0609020204030204" pitchFamily="49" charset="0"/>
              </a:rPr>
              <a:t>   </a:t>
            </a:r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3600" b="1">
                <a:latin typeface="Consolas" panose="020B0609020204030204" pitchFamily="49" charset="0"/>
              </a:rPr>
              <a:t>.WriteLine(number);</a:t>
            </a:r>
          </a:p>
          <a:p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da-DK" sz="3600" b="1">
                <a:latin typeface="Consolas" panose="020B0609020204030204" pitchFamily="49" charset="0"/>
              </a:rPr>
              <a:t>number = number + 2;</a:t>
            </a:r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da-DK" sz="36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4" name="Forbindelse 13"/>
          <p:cNvSpPr/>
          <p:nvPr/>
        </p:nvSpPr>
        <p:spPr>
          <a:xfrm>
            <a:off x="7545046" y="1018133"/>
            <a:ext cx="457200" cy="4572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861198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2616868" y="927635"/>
            <a:ext cx="89519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3600" b="1">
                <a:latin typeface="Consolas" panose="020B0609020204030204" pitchFamily="49" charset="0"/>
              </a:rPr>
              <a:t>number = 1;</a:t>
            </a:r>
          </a:p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while</a:t>
            </a:r>
            <a:r>
              <a:rPr lang="da-DK" sz="3600" b="1">
                <a:latin typeface="Consolas" panose="020B0609020204030204" pitchFamily="49" charset="0"/>
              </a:rPr>
              <a:t> (number &lt; 5)</a:t>
            </a:r>
          </a:p>
          <a:p>
            <a:r>
              <a:rPr lang="da-DK" sz="3600" b="1">
                <a:latin typeface="Consolas" panose="020B0609020204030204" pitchFamily="49" charset="0"/>
              </a:rPr>
              <a:t>{</a:t>
            </a:r>
          </a:p>
          <a:p>
            <a:r>
              <a:rPr lang="da-DK" sz="3600" b="1">
                <a:latin typeface="Consolas" panose="020B0609020204030204" pitchFamily="49" charset="0"/>
              </a:rPr>
              <a:t>   </a:t>
            </a:r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3600" b="1">
                <a:latin typeface="Consolas" panose="020B0609020204030204" pitchFamily="49" charset="0"/>
              </a:rPr>
              <a:t>.WriteLine(number);</a:t>
            </a:r>
          </a:p>
          <a:p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da-DK" sz="3600" b="1">
                <a:latin typeface="Consolas" panose="020B0609020204030204" pitchFamily="49" charset="0"/>
              </a:rPr>
              <a:t>number = number + 2;</a:t>
            </a:r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da-DK" sz="36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4" name="Forbindelse 13"/>
          <p:cNvSpPr/>
          <p:nvPr/>
        </p:nvSpPr>
        <p:spPr>
          <a:xfrm>
            <a:off x="7545046" y="1018133"/>
            <a:ext cx="457200" cy="4572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=</a:t>
            </a:r>
          </a:p>
        </p:txBody>
      </p:sp>
      <p:sp>
        <p:nvSpPr>
          <p:cNvPr id="15" name="Forbindelse 14"/>
          <p:cNvSpPr/>
          <p:nvPr/>
        </p:nvSpPr>
        <p:spPr>
          <a:xfrm>
            <a:off x="7545046" y="1615074"/>
            <a:ext cx="457200" cy="457200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9555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2616868" y="927635"/>
            <a:ext cx="89519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3600" b="1">
                <a:latin typeface="Consolas" panose="020B0609020204030204" pitchFamily="49" charset="0"/>
              </a:rPr>
              <a:t>number = 1;</a:t>
            </a:r>
          </a:p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while</a:t>
            </a:r>
            <a:r>
              <a:rPr lang="da-DK" sz="3600" b="1">
                <a:latin typeface="Consolas" panose="020B0609020204030204" pitchFamily="49" charset="0"/>
              </a:rPr>
              <a:t> (number &lt; 5)</a:t>
            </a:r>
          </a:p>
          <a:p>
            <a:r>
              <a:rPr lang="da-DK" sz="3600" b="1">
                <a:latin typeface="Consolas" panose="020B0609020204030204" pitchFamily="49" charset="0"/>
              </a:rPr>
              <a:t>{</a:t>
            </a:r>
          </a:p>
          <a:p>
            <a:r>
              <a:rPr lang="da-DK" sz="3600" b="1">
                <a:latin typeface="Consolas" panose="020B0609020204030204" pitchFamily="49" charset="0"/>
              </a:rPr>
              <a:t>   </a:t>
            </a:r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3600" b="1">
                <a:latin typeface="Consolas" panose="020B0609020204030204" pitchFamily="49" charset="0"/>
              </a:rPr>
              <a:t>.WriteLine(number);</a:t>
            </a:r>
          </a:p>
          <a:p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da-DK" sz="3600" b="1">
                <a:latin typeface="Consolas" panose="020B0609020204030204" pitchFamily="49" charset="0"/>
              </a:rPr>
              <a:t>number = number + 2;</a:t>
            </a:r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da-DK" sz="36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4" name="Forbindelse 13"/>
          <p:cNvSpPr/>
          <p:nvPr/>
        </p:nvSpPr>
        <p:spPr>
          <a:xfrm>
            <a:off x="7545046" y="1018133"/>
            <a:ext cx="457200" cy="4572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=</a:t>
            </a:r>
          </a:p>
        </p:txBody>
      </p:sp>
      <p:sp>
        <p:nvSpPr>
          <p:cNvPr id="15" name="Forbindelse 14"/>
          <p:cNvSpPr/>
          <p:nvPr/>
        </p:nvSpPr>
        <p:spPr>
          <a:xfrm>
            <a:off x="7545046" y="1615074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3448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2616868" y="927635"/>
            <a:ext cx="89519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3600" b="1">
                <a:latin typeface="Consolas" panose="020B0609020204030204" pitchFamily="49" charset="0"/>
              </a:rPr>
              <a:t>number = 1;</a:t>
            </a:r>
          </a:p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while</a:t>
            </a:r>
            <a:r>
              <a:rPr lang="da-DK" sz="3600" b="1">
                <a:latin typeface="Consolas" panose="020B0609020204030204" pitchFamily="49" charset="0"/>
              </a:rPr>
              <a:t> (number &lt; 5)</a:t>
            </a:r>
          </a:p>
          <a:p>
            <a:r>
              <a:rPr lang="da-DK" sz="3600" b="1">
                <a:latin typeface="Consolas" panose="020B0609020204030204" pitchFamily="49" charset="0"/>
              </a:rPr>
              <a:t>{</a:t>
            </a:r>
          </a:p>
          <a:p>
            <a:r>
              <a:rPr lang="da-DK" sz="3600" b="1">
                <a:latin typeface="Consolas" panose="020B0609020204030204" pitchFamily="49" charset="0"/>
              </a:rPr>
              <a:t>   </a:t>
            </a:r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3600" b="1">
                <a:latin typeface="Consolas" panose="020B0609020204030204" pitchFamily="49" charset="0"/>
              </a:rPr>
              <a:t>.WriteLine(number);</a:t>
            </a:r>
          </a:p>
          <a:p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da-DK" sz="3600" b="1">
                <a:latin typeface="Consolas" panose="020B0609020204030204" pitchFamily="49" charset="0"/>
              </a:rPr>
              <a:t>number = number + 2;</a:t>
            </a:r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da-DK" sz="36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4" name="Forbindelse 13"/>
          <p:cNvSpPr/>
          <p:nvPr/>
        </p:nvSpPr>
        <p:spPr>
          <a:xfrm>
            <a:off x="7545046" y="1018133"/>
            <a:ext cx="457200" cy="4572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=</a:t>
            </a:r>
          </a:p>
        </p:txBody>
      </p:sp>
      <p:sp>
        <p:nvSpPr>
          <p:cNvPr id="15" name="Forbindelse 14"/>
          <p:cNvSpPr/>
          <p:nvPr/>
        </p:nvSpPr>
        <p:spPr>
          <a:xfrm>
            <a:off x="7545046" y="1615074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?</a:t>
            </a:r>
          </a:p>
        </p:txBody>
      </p:sp>
      <p:sp>
        <p:nvSpPr>
          <p:cNvPr id="19" name="Forbindelse 18"/>
          <p:cNvSpPr/>
          <p:nvPr/>
        </p:nvSpPr>
        <p:spPr>
          <a:xfrm>
            <a:off x="10299653" y="2687261"/>
            <a:ext cx="457200" cy="457200"/>
          </a:xfrm>
          <a:prstGeom prst="flowChartConnector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7562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2616868" y="927635"/>
            <a:ext cx="89519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3600" b="1">
                <a:latin typeface="Consolas" panose="020B0609020204030204" pitchFamily="49" charset="0"/>
              </a:rPr>
              <a:t>number = 1;</a:t>
            </a:r>
          </a:p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while</a:t>
            </a:r>
            <a:r>
              <a:rPr lang="da-DK" sz="3600" b="1">
                <a:latin typeface="Consolas" panose="020B0609020204030204" pitchFamily="49" charset="0"/>
              </a:rPr>
              <a:t> (number &lt; 5)</a:t>
            </a:r>
          </a:p>
          <a:p>
            <a:r>
              <a:rPr lang="da-DK" sz="3600" b="1">
                <a:latin typeface="Consolas" panose="020B0609020204030204" pitchFamily="49" charset="0"/>
              </a:rPr>
              <a:t>{</a:t>
            </a:r>
          </a:p>
          <a:p>
            <a:r>
              <a:rPr lang="da-DK" sz="3600" b="1">
                <a:latin typeface="Consolas" panose="020B0609020204030204" pitchFamily="49" charset="0"/>
              </a:rPr>
              <a:t>   </a:t>
            </a:r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3600" b="1">
                <a:latin typeface="Consolas" panose="020B0609020204030204" pitchFamily="49" charset="0"/>
              </a:rPr>
              <a:t>.WriteLine(number);</a:t>
            </a:r>
          </a:p>
          <a:p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da-DK" sz="3600" b="1">
                <a:latin typeface="Consolas" panose="020B0609020204030204" pitchFamily="49" charset="0"/>
              </a:rPr>
              <a:t>number = number + 2;</a:t>
            </a:r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da-DK" sz="36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4" name="Forbindelse 13"/>
          <p:cNvSpPr/>
          <p:nvPr/>
        </p:nvSpPr>
        <p:spPr>
          <a:xfrm>
            <a:off x="7545046" y="1018133"/>
            <a:ext cx="457200" cy="4572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=</a:t>
            </a:r>
          </a:p>
        </p:txBody>
      </p:sp>
      <p:sp>
        <p:nvSpPr>
          <p:cNvPr id="15" name="Forbindelse 14"/>
          <p:cNvSpPr/>
          <p:nvPr/>
        </p:nvSpPr>
        <p:spPr>
          <a:xfrm>
            <a:off x="7545046" y="1615074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?</a:t>
            </a:r>
          </a:p>
        </p:txBody>
      </p:sp>
      <p:sp>
        <p:nvSpPr>
          <p:cNvPr id="19" name="Forbindelse 18"/>
          <p:cNvSpPr/>
          <p:nvPr/>
        </p:nvSpPr>
        <p:spPr>
          <a:xfrm>
            <a:off x="10299653" y="2687261"/>
            <a:ext cx="457200" cy="457200"/>
          </a:xfrm>
          <a:prstGeom prst="flowChartConnector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!</a:t>
            </a:r>
          </a:p>
        </p:txBody>
      </p:sp>
      <p:sp>
        <p:nvSpPr>
          <p:cNvPr id="20" name="Forbindelse 19"/>
          <p:cNvSpPr/>
          <p:nvPr/>
        </p:nvSpPr>
        <p:spPr>
          <a:xfrm>
            <a:off x="10299653" y="3287008"/>
            <a:ext cx="457200" cy="4572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359133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2616868" y="927635"/>
            <a:ext cx="89519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3600" b="1">
                <a:latin typeface="Consolas" panose="020B0609020204030204" pitchFamily="49" charset="0"/>
              </a:rPr>
              <a:t>number = 1;</a:t>
            </a:r>
          </a:p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while</a:t>
            </a:r>
            <a:r>
              <a:rPr lang="da-DK" sz="3600" b="1">
                <a:latin typeface="Consolas" panose="020B0609020204030204" pitchFamily="49" charset="0"/>
              </a:rPr>
              <a:t> (number &lt; 5)</a:t>
            </a:r>
          </a:p>
          <a:p>
            <a:r>
              <a:rPr lang="da-DK" sz="3600" b="1">
                <a:latin typeface="Consolas" panose="020B0609020204030204" pitchFamily="49" charset="0"/>
              </a:rPr>
              <a:t>{</a:t>
            </a:r>
          </a:p>
          <a:p>
            <a:r>
              <a:rPr lang="da-DK" sz="3600" b="1">
                <a:latin typeface="Consolas" panose="020B0609020204030204" pitchFamily="49" charset="0"/>
              </a:rPr>
              <a:t>   </a:t>
            </a:r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3600" b="1">
                <a:latin typeface="Consolas" panose="020B0609020204030204" pitchFamily="49" charset="0"/>
              </a:rPr>
              <a:t>.WriteLine(number);</a:t>
            </a:r>
          </a:p>
          <a:p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da-DK" sz="3600" b="1">
                <a:latin typeface="Consolas" panose="020B0609020204030204" pitchFamily="49" charset="0"/>
              </a:rPr>
              <a:t>number = number + 2;</a:t>
            </a:r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da-DK" sz="36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4" name="Forbindelse 13"/>
          <p:cNvSpPr/>
          <p:nvPr/>
        </p:nvSpPr>
        <p:spPr>
          <a:xfrm>
            <a:off x="7545046" y="1018133"/>
            <a:ext cx="457200" cy="4572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=</a:t>
            </a:r>
          </a:p>
        </p:txBody>
      </p:sp>
      <p:sp>
        <p:nvSpPr>
          <p:cNvPr id="15" name="Forbindelse 14"/>
          <p:cNvSpPr/>
          <p:nvPr/>
        </p:nvSpPr>
        <p:spPr>
          <a:xfrm>
            <a:off x="7545046" y="1615074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?</a:t>
            </a:r>
          </a:p>
        </p:txBody>
      </p:sp>
      <p:sp>
        <p:nvSpPr>
          <p:cNvPr id="19" name="Forbindelse 18"/>
          <p:cNvSpPr/>
          <p:nvPr/>
        </p:nvSpPr>
        <p:spPr>
          <a:xfrm>
            <a:off x="10299653" y="2687261"/>
            <a:ext cx="457200" cy="457200"/>
          </a:xfrm>
          <a:prstGeom prst="flowChartConnector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!</a:t>
            </a:r>
          </a:p>
        </p:txBody>
      </p:sp>
      <p:sp>
        <p:nvSpPr>
          <p:cNvPr id="20" name="Forbindelse 19"/>
          <p:cNvSpPr/>
          <p:nvPr/>
        </p:nvSpPr>
        <p:spPr>
          <a:xfrm>
            <a:off x="10299653" y="3287008"/>
            <a:ext cx="457200" cy="4572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+</a:t>
            </a:r>
          </a:p>
        </p:txBody>
      </p:sp>
      <p:sp>
        <p:nvSpPr>
          <p:cNvPr id="7" name="Forbindelse 6"/>
          <p:cNvSpPr/>
          <p:nvPr/>
        </p:nvSpPr>
        <p:spPr>
          <a:xfrm>
            <a:off x="7768876" y="1615074"/>
            <a:ext cx="457200" cy="457200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93662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2616868" y="927635"/>
            <a:ext cx="89519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3600" b="1">
                <a:latin typeface="Consolas" panose="020B0609020204030204" pitchFamily="49" charset="0"/>
              </a:rPr>
              <a:t>number = 1;</a:t>
            </a:r>
          </a:p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while</a:t>
            </a:r>
            <a:r>
              <a:rPr lang="da-DK" sz="3600" b="1">
                <a:latin typeface="Consolas" panose="020B0609020204030204" pitchFamily="49" charset="0"/>
              </a:rPr>
              <a:t> (number &lt; 5)</a:t>
            </a:r>
          </a:p>
          <a:p>
            <a:r>
              <a:rPr lang="da-DK" sz="3600" b="1">
                <a:latin typeface="Consolas" panose="020B0609020204030204" pitchFamily="49" charset="0"/>
              </a:rPr>
              <a:t>{</a:t>
            </a:r>
          </a:p>
          <a:p>
            <a:r>
              <a:rPr lang="da-DK" sz="3600" b="1">
                <a:latin typeface="Consolas" panose="020B0609020204030204" pitchFamily="49" charset="0"/>
              </a:rPr>
              <a:t>   </a:t>
            </a:r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3600" b="1">
                <a:latin typeface="Consolas" panose="020B0609020204030204" pitchFamily="49" charset="0"/>
              </a:rPr>
              <a:t>.WriteLine(number);</a:t>
            </a:r>
          </a:p>
          <a:p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da-DK" sz="3600" b="1">
                <a:latin typeface="Consolas" panose="020B0609020204030204" pitchFamily="49" charset="0"/>
              </a:rPr>
              <a:t>number = number + 2;</a:t>
            </a:r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da-DK" sz="36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4" name="Forbindelse 13"/>
          <p:cNvSpPr/>
          <p:nvPr/>
        </p:nvSpPr>
        <p:spPr>
          <a:xfrm>
            <a:off x="7545046" y="1018133"/>
            <a:ext cx="457200" cy="4572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=</a:t>
            </a:r>
          </a:p>
        </p:txBody>
      </p:sp>
      <p:sp>
        <p:nvSpPr>
          <p:cNvPr id="15" name="Forbindelse 14"/>
          <p:cNvSpPr/>
          <p:nvPr/>
        </p:nvSpPr>
        <p:spPr>
          <a:xfrm>
            <a:off x="7545046" y="1615074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?</a:t>
            </a:r>
          </a:p>
        </p:txBody>
      </p:sp>
      <p:sp>
        <p:nvSpPr>
          <p:cNvPr id="19" name="Forbindelse 18"/>
          <p:cNvSpPr/>
          <p:nvPr/>
        </p:nvSpPr>
        <p:spPr>
          <a:xfrm>
            <a:off x="10299653" y="2687261"/>
            <a:ext cx="457200" cy="457200"/>
          </a:xfrm>
          <a:prstGeom prst="flowChartConnector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!</a:t>
            </a:r>
          </a:p>
        </p:txBody>
      </p:sp>
      <p:sp>
        <p:nvSpPr>
          <p:cNvPr id="20" name="Forbindelse 19"/>
          <p:cNvSpPr/>
          <p:nvPr/>
        </p:nvSpPr>
        <p:spPr>
          <a:xfrm>
            <a:off x="10299653" y="3287008"/>
            <a:ext cx="457200" cy="4572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+</a:t>
            </a:r>
          </a:p>
        </p:txBody>
      </p:sp>
      <p:sp>
        <p:nvSpPr>
          <p:cNvPr id="7" name="Forbindelse 6"/>
          <p:cNvSpPr/>
          <p:nvPr/>
        </p:nvSpPr>
        <p:spPr>
          <a:xfrm>
            <a:off x="7768876" y="1615074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43280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2616868" y="927635"/>
            <a:ext cx="89519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3600" b="1">
                <a:latin typeface="Consolas" panose="020B0609020204030204" pitchFamily="49" charset="0"/>
              </a:rPr>
              <a:t>number = 1;</a:t>
            </a:r>
          </a:p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while</a:t>
            </a:r>
            <a:r>
              <a:rPr lang="da-DK" sz="3600" b="1">
                <a:latin typeface="Consolas" panose="020B0609020204030204" pitchFamily="49" charset="0"/>
              </a:rPr>
              <a:t> (number &lt; 5)</a:t>
            </a:r>
          </a:p>
          <a:p>
            <a:r>
              <a:rPr lang="da-DK" sz="3600" b="1">
                <a:latin typeface="Consolas" panose="020B0609020204030204" pitchFamily="49" charset="0"/>
              </a:rPr>
              <a:t>{</a:t>
            </a:r>
          </a:p>
          <a:p>
            <a:r>
              <a:rPr lang="da-DK" sz="3600" b="1">
                <a:latin typeface="Consolas" panose="020B0609020204030204" pitchFamily="49" charset="0"/>
              </a:rPr>
              <a:t>   </a:t>
            </a:r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3600" b="1">
                <a:latin typeface="Consolas" panose="020B0609020204030204" pitchFamily="49" charset="0"/>
              </a:rPr>
              <a:t>.WriteLine(number);</a:t>
            </a:r>
          </a:p>
          <a:p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da-DK" sz="3600" b="1">
                <a:latin typeface="Consolas" panose="020B0609020204030204" pitchFamily="49" charset="0"/>
              </a:rPr>
              <a:t>number = number + 2;</a:t>
            </a:r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da-DK" sz="36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4" name="Forbindelse 13"/>
          <p:cNvSpPr/>
          <p:nvPr/>
        </p:nvSpPr>
        <p:spPr>
          <a:xfrm>
            <a:off x="7545046" y="1018133"/>
            <a:ext cx="457200" cy="4572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=</a:t>
            </a:r>
          </a:p>
        </p:txBody>
      </p:sp>
      <p:sp>
        <p:nvSpPr>
          <p:cNvPr id="15" name="Forbindelse 14"/>
          <p:cNvSpPr/>
          <p:nvPr/>
        </p:nvSpPr>
        <p:spPr>
          <a:xfrm>
            <a:off x="7545046" y="1615074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?</a:t>
            </a:r>
          </a:p>
        </p:txBody>
      </p:sp>
      <p:sp>
        <p:nvSpPr>
          <p:cNvPr id="19" name="Forbindelse 18"/>
          <p:cNvSpPr/>
          <p:nvPr/>
        </p:nvSpPr>
        <p:spPr>
          <a:xfrm>
            <a:off x="10299653" y="2687261"/>
            <a:ext cx="457200" cy="457200"/>
          </a:xfrm>
          <a:prstGeom prst="flowChartConnector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!</a:t>
            </a:r>
          </a:p>
        </p:txBody>
      </p:sp>
      <p:sp>
        <p:nvSpPr>
          <p:cNvPr id="20" name="Forbindelse 19"/>
          <p:cNvSpPr/>
          <p:nvPr/>
        </p:nvSpPr>
        <p:spPr>
          <a:xfrm>
            <a:off x="10299653" y="3287008"/>
            <a:ext cx="457200" cy="4572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+</a:t>
            </a:r>
          </a:p>
        </p:txBody>
      </p:sp>
      <p:sp>
        <p:nvSpPr>
          <p:cNvPr id="7" name="Forbindelse 6"/>
          <p:cNvSpPr/>
          <p:nvPr/>
        </p:nvSpPr>
        <p:spPr>
          <a:xfrm>
            <a:off x="7768876" y="1615074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?</a:t>
            </a:r>
          </a:p>
        </p:txBody>
      </p:sp>
      <p:sp>
        <p:nvSpPr>
          <p:cNvPr id="8" name="Forbindelse 7"/>
          <p:cNvSpPr/>
          <p:nvPr/>
        </p:nvSpPr>
        <p:spPr>
          <a:xfrm>
            <a:off x="10528253" y="2687261"/>
            <a:ext cx="457200" cy="457200"/>
          </a:xfrm>
          <a:prstGeom prst="flowChartConnector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78727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2616868" y="927635"/>
            <a:ext cx="89519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3600" b="1">
                <a:latin typeface="Consolas" panose="020B0609020204030204" pitchFamily="49" charset="0"/>
              </a:rPr>
              <a:t>number = 1;</a:t>
            </a:r>
          </a:p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while</a:t>
            </a:r>
            <a:r>
              <a:rPr lang="da-DK" sz="3600" b="1">
                <a:latin typeface="Consolas" panose="020B0609020204030204" pitchFamily="49" charset="0"/>
              </a:rPr>
              <a:t> (number &lt; 5)</a:t>
            </a:r>
          </a:p>
          <a:p>
            <a:r>
              <a:rPr lang="da-DK" sz="3600" b="1">
                <a:latin typeface="Consolas" panose="020B0609020204030204" pitchFamily="49" charset="0"/>
              </a:rPr>
              <a:t>{</a:t>
            </a:r>
          </a:p>
          <a:p>
            <a:r>
              <a:rPr lang="da-DK" sz="3600" b="1">
                <a:latin typeface="Consolas" panose="020B0609020204030204" pitchFamily="49" charset="0"/>
              </a:rPr>
              <a:t>   </a:t>
            </a:r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3600" b="1">
                <a:latin typeface="Consolas" panose="020B0609020204030204" pitchFamily="49" charset="0"/>
              </a:rPr>
              <a:t>.WriteLine(number);</a:t>
            </a:r>
          </a:p>
          <a:p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da-DK" sz="3600" b="1">
                <a:latin typeface="Consolas" panose="020B0609020204030204" pitchFamily="49" charset="0"/>
              </a:rPr>
              <a:t>number = number + 2;</a:t>
            </a:r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da-DK" sz="36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4" name="Forbindelse 13"/>
          <p:cNvSpPr/>
          <p:nvPr/>
        </p:nvSpPr>
        <p:spPr>
          <a:xfrm>
            <a:off x="7545046" y="1018133"/>
            <a:ext cx="457200" cy="4572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=</a:t>
            </a:r>
          </a:p>
        </p:txBody>
      </p:sp>
      <p:sp>
        <p:nvSpPr>
          <p:cNvPr id="15" name="Forbindelse 14"/>
          <p:cNvSpPr/>
          <p:nvPr/>
        </p:nvSpPr>
        <p:spPr>
          <a:xfrm>
            <a:off x="7545046" y="1615074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?</a:t>
            </a:r>
          </a:p>
        </p:txBody>
      </p:sp>
      <p:sp>
        <p:nvSpPr>
          <p:cNvPr id="19" name="Forbindelse 18"/>
          <p:cNvSpPr/>
          <p:nvPr/>
        </p:nvSpPr>
        <p:spPr>
          <a:xfrm>
            <a:off x="10299653" y="2687261"/>
            <a:ext cx="457200" cy="457200"/>
          </a:xfrm>
          <a:prstGeom prst="flowChartConnector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!</a:t>
            </a:r>
          </a:p>
        </p:txBody>
      </p:sp>
      <p:sp>
        <p:nvSpPr>
          <p:cNvPr id="20" name="Forbindelse 19"/>
          <p:cNvSpPr/>
          <p:nvPr/>
        </p:nvSpPr>
        <p:spPr>
          <a:xfrm>
            <a:off x="10299653" y="3287008"/>
            <a:ext cx="457200" cy="4572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+</a:t>
            </a:r>
          </a:p>
        </p:txBody>
      </p:sp>
      <p:sp>
        <p:nvSpPr>
          <p:cNvPr id="7" name="Forbindelse 6"/>
          <p:cNvSpPr/>
          <p:nvPr/>
        </p:nvSpPr>
        <p:spPr>
          <a:xfrm>
            <a:off x="7768876" y="1615074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?</a:t>
            </a:r>
          </a:p>
        </p:txBody>
      </p:sp>
      <p:sp>
        <p:nvSpPr>
          <p:cNvPr id="8" name="Forbindelse 7"/>
          <p:cNvSpPr/>
          <p:nvPr/>
        </p:nvSpPr>
        <p:spPr>
          <a:xfrm>
            <a:off x="10528253" y="2687261"/>
            <a:ext cx="457200" cy="457200"/>
          </a:xfrm>
          <a:prstGeom prst="flowChartConnector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!</a:t>
            </a:r>
          </a:p>
        </p:txBody>
      </p:sp>
      <p:sp>
        <p:nvSpPr>
          <p:cNvPr id="9" name="Forbindelse 8"/>
          <p:cNvSpPr/>
          <p:nvPr/>
        </p:nvSpPr>
        <p:spPr>
          <a:xfrm>
            <a:off x="10528253" y="3287008"/>
            <a:ext cx="457200" cy="4572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205163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2616868" y="927635"/>
            <a:ext cx="89519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3600" b="1">
                <a:latin typeface="Consolas" panose="020B0609020204030204" pitchFamily="49" charset="0"/>
              </a:rPr>
              <a:t>number = 1;</a:t>
            </a:r>
          </a:p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while</a:t>
            </a:r>
            <a:r>
              <a:rPr lang="da-DK" sz="3600" b="1">
                <a:latin typeface="Consolas" panose="020B0609020204030204" pitchFamily="49" charset="0"/>
              </a:rPr>
              <a:t> (number &lt; 5)</a:t>
            </a:r>
          </a:p>
          <a:p>
            <a:r>
              <a:rPr lang="da-DK" sz="3600" b="1">
                <a:latin typeface="Consolas" panose="020B0609020204030204" pitchFamily="49" charset="0"/>
              </a:rPr>
              <a:t>{</a:t>
            </a:r>
          </a:p>
          <a:p>
            <a:r>
              <a:rPr lang="da-DK" sz="3600" b="1">
                <a:latin typeface="Consolas" panose="020B0609020204030204" pitchFamily="49" charset="0"/>
              </a:rPr>
              <a:t>   </a:t>
            </a:r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3600" b="1">
                <a:latin typeface="Consolas" panose="020B0609020204030204" pitchFamily="49" charset="0"/>
              </a:rPr>
              <a:t>.WriteLine(number);</a:t>
            </a:r>
          </a:p>
          <a:p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da-DK" sz="3600" b="1">
                <a:latin typeface="Consolas" panose="020B0609020204030204" pitchFamily="49" charset="0"/>
              </a:rPr>
              <a:t>number = number + 2;</a:t>
            </a:r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da-DK" sz="36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4" name="Forbindelse 13"/>
          <p:cNvSpPr/>
          <p:nvPr/>
        </p:nvSpPr>
        <p:spPr>
          <a:xfrm>
            <a:off x="7545046" y="1018133"/>
            <a:ext cx="457200" cy="4572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=</a:t>
            </a:r>
          </a:p>
        </p:txBody>
      </p:sp>
      <p:sp>
        <p:nvSpPr>
          <p:cNvPr id="15" name="Forbindelse 14"/>
          <p:cNvSpPr/>
          <p:nvPr/>
        </p:nvSpPr>
        <p:spPr>
          <a:xfrm>
            <a:off x="7545046" y="1615074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?</a:t>
            </a:r>
          </a:p>
        </p:txBody>
      </p:sp>
      <p:sp>
        <p:nvSpPr>
          <p:cNvPr id="19" name="Forbindelse 18"/>
          <p:cNvSpPr/>
          <p:nvPr/>
        </p:nvSpPr>
        <p:spPr>
          <a:xfrm>
            <a:off x="10299653" y="2687261"/>
            <a:ext cx="457200" cy="457200"/>
          </a:xfrm>
          <a:prstGeom prst="flowChartConnector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!</a:t>
            </a:r>
          </a:p>
        </p:txBody>
      </p:sp>
      <p:sp>
        <p:nvSpPr>
          <p:cNvPr id="20" name="Forbindelse 19"/>
          <p:cNvSpPr/>
          <p:nvPr/>
        </p:nvSpPr>
        <p:spPr>
          <a:xfrm>
            <a:off x="10299653" y="3287008"/>
            <a:ext cx="457200" cy="4572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+</a:t>
            </a:r>
          </a:p>
        </p:txBody>
      </p:sp>
      <p:sp>
        <p:nvSpPr>
          <p:cNvPr id="7" name="Forbindelse 6"/>
          <p:cNvSpPr/>
          <p:nvPr/>
        </p:nvSpPr>
        <p:spPr>
          <a:xfrm>
            <a:off x="7768876" y="1615074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?</a:t>
            </a:r>
          </a:p>
        </p:txBody>
      </p:sp>
      <p:sp>
        <p:nvSpPr>
          <p:cNvPr id="8" name="Forbindelse 7"/>
          <p:cNvSpPr/>
          <p:nvPr/>
        </p:nvSpPr>
        <p:spPr>
          <a:xfrm>
            <a:off x="10528253" y="2687261"/>
            <a:ext cx="457200" cy="457200"/>
          </a:xfrm>
          <a:prstGeom prst="flowChartConnector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!</a:t>
            </a:r>
          </a:p>
        </p:txBody>
      </p:sp>
      <p:sp>
        <p:nvSpPr>
          <p:cNvPr id="9" name="Forbindelse 8"/>
          <p:cNvSpPr/>
          <p:nvPr/>
        </p:nvSpPr>
        <p:spPr>
          <a:xfrm>
            <a:off x="10528253" y="3287008"/>
            <a:ext cx="457200" cy="4572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+</a:t>
            </a:r>
          </a:p>
        </p:txBody>
      </p:sp>
      <p:sp>
        <p:nvSpPr>
          <p:cNvPr id="10" name="Forbindelse 9"/>
          <p:cNvSpPr/>
          <p:nvPr/>
        </p:nvSpPr>
        <p:spPr>
          <a:xfrm>
            <a:off x="8005984" y="1615074"/>
            <a:ext cx="457200" cy="457200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3969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mbe 4"/>
          <p:cNvSpPr/>
          <p:nvPr/>
        </p:nvSpPr>
        <p:spPr>
          <a:xfrm>
            <a:off x="2525696" y="1667531"/>
            <a:ext cx="1080000" cy="108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10" name="Lige pilforbindelse 9"/>
          <p:cNvCxnSpPr>
            <a:endCxn id="5" idx="0"/>
          </p:cNvCxnSpPr>
          <p:nvPr/>
        </p:nvCxnSpPr>
        <p:spPr>
          <a:xfrm>
            <a:off x="3061547" y="684107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pilforbindelse 15"/>
          <p:cNvCxnSpPr>
            <a:endCxn id="18" idx="0"/>
          </p:cNvCxnSpPr>
          <p:nvPr/>
        </p:nvCxnSpPr>
        <p:spPr>
          <a:xfrm>
            <a:off x="3061547" y="2747531"/>
            <a:ext cx="0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Lige pilforbindelse 20"/>
          <p:cNvCxnSpPr>
            <a:stCxn id="5" idx="3"/>
          </p:cNvCxnSpPr>
          <p:nvPr/>
        </p:nvCxnSpPr>
        <p:spPr>
          <a:xfrm>
            <a:off x="3605696" y="2207531"/>
            <a:ext cx="140657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3058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2616868" y="927635"/>
            <a:ext cx="89519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3600" b="1">
                <a:latin typeface="Consolas" panose="020B0609020204030204" pitchFamily="49" charset="0"/>
              </a:rPr>
              <a:t>number = 1;</a:t>
            </a:r>
          </a:p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while</a:t>
            </a:r>
            <a:r>
              <a:rPr lang="da-DK" sz="3600" b="1">
                <a:latin typeface="Consolas" panose="020B0609020204030204" pitchFamily="49" charset="0"/>
              </a:rPr>
              <a:t> (number &lt; 5)</a:t>
            </a:r>
          </a:p>
          <a:p>
            <a:r>
              <a:rPr lang="da-DK" sz="3600" b="1">
                <a:latin typeface="Consolas" panose="020B0609020204030204" pitchFamily="49" charset="0"/>
              </a:rPr>
              <a:t>{</a:t>
            </a:r>
          </a:p>
          <a:p>
            <a:r>
              <a:rPr lang="da-DK" sz="3600" b="1">
                <a:latin typeface="Consolas" panose="020B0609020204030204" pitchFamily="49" charset="0"/>
              </a:rPr>
              <a:t>   </a:t>
            </a:r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3600" b="1">
                <a:latin typeface="Consolas" panose="020B0609020204030204" pitchFamily="49" charset="0"/>
              </a:rPr>
              <a:t>.WriteLine(number);</a:t>
            </a:r>
          </a:p>
          <a:p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da-DK" sz="3600" b="1">
                <a:latin typeface="Consolas" panose="020B0609020204030204" pitchFamily="49" charset="0"/>
              </a:rPr>
              <a:t>number = number + 2;</a:t>
            </a:r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da-DK" sz="36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4" name="Forbindelse 13"/>
          <p:cNvSpPr/>
          <p:nvPr/>
        </p:nvSpPr>
        <p:spPr>
          <a:xfrm>
            <a:off x="7545046" y="1018133"/>
            <a:ext cx="457200" cy="4572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=</a:t>
            </a:r>
          </a:p>
        </p:txBody>
      </p:sp>
      <p:sp>
        <p:nvSpPr>
          <p:cNvPr id="15" name="Forbindelse 14"/>
          <p:cNvSpPr/>
          <p:nvPr/>
        </p:nvSpPr>
        <p:spPr>
          <a:xfrm>
            <a:off x="7545046" y="1615074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?</a:t>
            </a:r>
          </a:p>
        </p:txBody>
      </p:sp>
      <p:sp>
        <p:nvSpPr>
          <p:cNvPr id="19" name="Forbindelse 18"/>
          <p:cNvSpPr/>
          <p:nvPr/>
        </p:nvSpPr>
        <p:spPr>
          <a:xfrm>
            <a:off x="10299653" y="2687261"/>
            <a:ext cx="457200" cy="457200"/>
          </a:xfrm>
          <a:prstGeom prst="flowChartConnector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!</a:t>
            </a:r>
          </a:p>
        </p:txBody>
      </p:sp>
      <p:sp>
        <p:nvSpPr>
          <p:cNvPr id="20" name="Forbindelse 19"/>
          <p:cNvSpPr/>
          <p:nvPr/>
        </p:nvSpPr>
        <p:spPr>
          <a:xfrm>
            <a:off x="10299653" y="3287008"/>
            <a:ext cx="457200" cy="4572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+</a:t>
            </a:r>
          </a:p>
        </p:txBody>
      </p:sp>
      <p:sp>
        <p:nvSpPr>
          <p:cNvPr id="7" name="Forbindelse 6"/>
          <p:cNvSpPr/>
          <p:nvPr/>
        </p:nvSpPr>
        <p:spPr>
          <a:xfrm>
            <a:off x="7768876" y="1615074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?</a:t>
            </a:r>
          </a:p>
        </p:txBody>
      </p:sp>
      <p:sp>
        <p:nvSpPr>
          <p:cNvPr id="8" name="Forbindelse 7"/>
          <p:cNvSpPr/>
          <p:nvPr/>
        </p:nvSpPr>
        <p:spPr>
          <a:xfrm>
            <a:off x="10528253" y="2687261"/>
            <a:ext cx="457200" cy="457200"/>
          </a:xfrm>
          <a:prstGeom prst="flowChartConnector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!</a:t>
            </a:r>
          </a:p>
        </p:txBody>
      </p:sp>
      <p:sp>
        <p:nvSpPr>
          <p:cNvPr id="9" name="Forbindelse 8"/>
          <p:cNvSpPr/>
          <p:nvPr/>
        </p:nvSpPr>
        <p:spPr>
          <a:xfrm>
            <a:off x="10528253" y="3287008"/>
            <a:ext cx="457200" cy="4572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+</a:t>
            </a:r>
          </a:p>
        </p:txBody>
      </p:sp>
      <p:sp>
        <p:nvSpPr>
          <p:cNvPr id="10" name="Forbindelse 9"/>
          <p:cNvSpPr/>
          <p:nvPr/>
        </p:nvSpPr>
        <p:spPr>
          <a:xfrm>
            <a:off x="8005984" y="1615074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16366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974558" y="2263140"/>
            <a:ext cx="109371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for</a:t>
            </a:r>
            <a:r>
              <a:rPr lang="da-DK" sz="2800" b="1">
                <a:latin typeface="Consolas" panose="020B0609020204030204" pitchFamily="49" charset="0"/>
              </a:rPr>
              <a:t> (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2800" b="1">
                <a:latin typeface="Consolas" panose="020B0609020204030204" pitchFamily="49" charset="0"/>
              </a:rPr>
              <a:t>number = 1; number &lt; 5; number = number + 2)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800" b="1">
                <a:latin typeface="Consolas" panose="020B0609020204030204" pitchFamily="49" charset="0"/>
              </a:rPr>
              <a:t>.WriteLine(number);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91974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974558" y="2263140"/>
            <a:ext cx="109371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for</a:t>
            </a:r>
            <a:r>
              <a:rPr lang="da-DK" sz="2800" b="1">
                <a:latin typeface="Consolas" panose="020B0609020204030204" pitchFamily="49" charset="0"/>
              </a:rPr>
              <a:t> (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2800" b="1">
                <a:latin typeface="Consolas" panose="020B0609020204030204" pitchFamily="49" charset="0"/>
              </a:rPr>
              <a:t>number = 1; number &lt; 5; number = number + 2)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800" b="1">
                <a:latin typeface="Consolas" panose="020B0609020204030204" pitchFamily="49" charset="0"/>
              </a:rPr>
              <a:t>.WriteLine(number);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" name="Forbindelse 2"/>
          <p:cNvSpPr/>
          <p:nvPr/>
        </p:nvSpPr>
        <p:spPr>
          <a:xfrm>
            <a:off x="3153520" y="1805940"/>
            <a:ext cx="457200" cy="4572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421776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974558" y="2263140"/>
            <a:ext cx="109371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for</a:t>
            </a:r>
            <a:r>
              <a:rPr lang="da-DK" sz="2800" b="1">
                <a:latin typeface="Consolas" panose="020B0609020204030204" pitchFamily="49" charset="0"/>
              </a:rPr>
              <a:t> (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2800" b="1">
                <a:latin typeface="Consolas" panose="020B0609020204030204" pitchFamily="49" charset="0"/>
              </a:rPr>
              <a:t>number = 1; number &lt; 5; number = number + 2)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800" b="1">
                <a:latin typeface="Consolas" panose="020B0609020204030204" pitchFamily="49" charset="0"/>
              </a:rPr>
              <a:t>.WriteLine(number);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" name="Forbindelse 2"/>
          <p:cNvSpPr/>
          <p:nvPr/>
        </p:nvSpPr>
        <p:spPr>
          <a:xfrm>
            <a:off x="3153520" y="1805940"/>
            <a:ext cx="457200" cy="4572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=</a:t>
            </a:r>
          </a:p>
        </p:txBody>
      </p:sp>
      <p:sp>
        <p:nvSpPr>
          <p:cNvPr id="4" name="Forbindelse 3"/>
          <p:cNvSpPr/>
          <p:nvPr/>
        </p:nvSpPr>
        <p:spPr>
          <a:xfrm>
            <a:off x="5789682" y="1805940"/>
            <a:ext cx="457200" cy="457200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3706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974558" y="2263140"/>
            <a:ext cx="109371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for</a:t>
            </a:r>
            <a:r>
              <a:rPr lang="da-DK" sz="2800" b="1">
                <a:latin typeface="Consolas" panose="020B0609020204030204" pitchFamily="49" charset="0"/>
              </a:rPr>
              <a:t> (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2800" b="1">
                <a:latin typeface="Consolas" panose="020B0609020204030204" pitchFamily="49" charset="0"/>
              </a:rPr>
              <a:t>number = 1; number &lt; 5; number = number + 2)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800" b="1">
                <a:latin typeface="Consolas" panose="020B0609020204030204" pitchFamily="49" charset="0"/>
              </a:rPr>
              <a:t>.WriteLine(number);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" name="Forbindelse 2"/>
          <p:cNvSpPr/>
          <p:nvPr/>
        </p:nvSpPr>
        <p:spPr>
          <a:xfrm>
            <a:off x="3153520" y="1805940"/>
            <a:ext cx="457200" cy="4572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I</a:t>
            </a:r>
          </a:p>
        </p:txBody>
      </p:sp>
      <p:sp>
        <p:nvSpPr>
          <p:cNvPr id="4" name="Forbindelse 3"/>
          <p:cNvSpPr/>
          <p:nvPr/>
        </p:nvSpPr>
        <p:spPr>
          <a:xfrm>
            <a:off x="5789682" y="1805940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45496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974558" y="2263140"/>
            <a:ext cx="109371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for</a:t>
            </a:r>
            <a:r>
              <a:rPr lang="da-DK" sz="2800" b="1">
                <a:latin typeface="Consolas" panose="020B0609020204030204" pitchFamily="49" charset="0"/>
              </a:rPr>
              <a:t> (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2800" b="1">
                <a:latin typeface="Consolas" panose="020B0609020204030204" pitchFamily="49" charset="0"/>
              </a:rPr>
              <a:t>number = 1; number &lt; 5; number = number + 2)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800" b="1">
                <a:latin typeface="Consolas" panose="020B0609020204030204" pitchFamily="49" charset="0"/>
              </a:rPr>
              <a:t>.WriteLine(number);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" name="Forbindelse 2"/>
          <p:cNvSpPr/>
          <p:nvPr/>
        </p:nvSpPr>
        <p:spPr>
          <a:xfrm>
            <a:off x="3153520" y="1805940"/>
            <a:ext cx="457200" cy="4572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=</a:t>
            </a:r>
          </a:p>
        </p:txBody>
      </p:sp>
      <p:sp>
        <p:nvSpPr>
          <p:cNvPr id="4" name="Forbindelse 3"/>
          <p:cNvSpPr/>
          <p:nvPr/>
        </p:nvSpPr>
        <p:spPr>
          <a:xfrm>
            <a:off x="5789682" y="1805940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?</a:t>
            </a:r>
          </a:p>
        </p:txBody>
      </p:sp>
      <p:sp>
        <p:nvSpPr>
          <p:cNvPr id="6" name="Forbindelse 5"/>
          <p:cNvSpPr/>
          <p:nvPr/>
        </p:nvSpPr>
        <p:spPr>
          <a:xfrm>
            <a:off x="6834558" y="3171081"/>
            <a:ext cx="457200" cy="457200"/>
          </a:xfrm>
          <a:prstGeom prst="flowChartConnector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98209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974558" y="2263140"/>
            <a:ext cx="109371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for</a:t>
            </a:r>
            <a:r>
              <a:rPr lang="da-DK" sz="2800" b="1">
                <a:latin typeface="Consolas" panose="020B0609020204030204" pitchFamily="49" charset="0"/>
              </a:rPr>
              <a:t> (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2800" b="1">
                <a:latin typeface="Consolas" panose="020B0609020204030204" pitchFamily="49" charset="0"/>
              </a:rPr>
              <a:t>number = 1; number &lt; 5; number = number + 2)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800" b="1">
                <a:latin typeface="Consolas" panose="020B0609020204030204" pitchFamily="49" charset="0"/>
              </a:rPr>
              <a:t>.WriteLine(number);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" name="Forbindelse 2"/>
          <p:cNvSpPr/>
          <p:nvPr/>
        </p:nvSpPr>
        <p:spPr>
          <a:xfrm>
            <a:off x="3153520" y="1805940"/>
            <a:ext cx="457200" cy="4572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=</a:t>
            </a:r>
          </a:p>
        </p:txBody>
      </p:sp>
      <p:sp>
        <p:nvSpPr>
          <p:cNvPr id="4" name="Forbindelse 3"/>
          <p:cNvSpPr/>
          <p:nvPr/>
        </p:nvSpPr>
        <p:spPr>
          <a:xfrm>
            <a:off x="5789682" y="1805940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?</a:t>
            </a:r>
          </a:p>
        </p:txBody>
      </p:sp>
      <p:sp>
        <p:nvSpPr>
          <p:cNvPr id="6" name="Forbindelse 5"/>
          <p:cNvSpPr/>
          <p:nvPr/>
        </p:nvSpPr>
        <p:spPr>
          <a:xfrm>
            <a:off x="6834558" y="3171081"/>
            <a:ext cx="457200" cy="457200"/>
          </a:xfrm>
          <a:prstGeom prst="flowChartConnector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!</a:t>
            </a:r>
          </a:p>
        </p:txBody>
      </p:sp>
      <p:sp>
        <p:nvSpPr>
          <p:cNvPr id="7" name="Forbindelse 6"/>
          <p:cNvSpPr/>
          <p:nvPr/>
        </p:nvSpPr>
        <p:spPr>
          <a:xfrm>
            <a:off x="8850718" y="1805940"/>
            <a:ext cx="457200" cy="4572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400711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974558" y="2263140"/>
            <a:ext cx="109371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for</a:t>
            </a:r>
            <a:r>
              <a:rPr lang="da-DK" sz="2800" b="1">
                <a:latin typeface="Consolas" panose="020B0609020204030204" pitchFamily="49" charset="0"/>
              </a:rPr>
              <a:t> (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2800" b="1">
                <a:latin typeface="Consolas" panose="020B0609020204030204" pitchFamily="49" charset="0"/>
              </a:rPr>
              <a:t>number = 1; number &lt; 5; number = number + 2)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800" b="1">
                <a:latin typeface="Consolas" panose="020B0609020204030204" pitchFamily="49" charset="0"/>
              </a:rPr>
              <a:t>.WriteLine(number);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" name="Forbindelse 2"/>
          <p:cNvSpPr/>
          <p:nvPr/>
        </p:nvSpPr>
        <p:spPr>
          <a:xfrm>
            <a:off x="3153520" y="1805940"/>
            <a:ext cx="457200" cy="4572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=</a:t>
            </a:r>
          </a:p>
        </p:txBody>
      </p:sp>
      <p:sp>
        <p:nvSpPr>
          <p:cNvPr id="4" name="Forbindelse 3"/>
          <p:cNvSpPr/>
          <p:nvPr/>
        </p:nvSpPr>
        <p:spPr>
          <a:xfrm>
            <a:off x="5789682" y="1805940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?</a:t>
            </a:r>
          </a:p>
        </p:txBody>
      </p:sp>
      <p:sp>
        <p:nvSpPr>
          <p:cNvPr id="6" name="Forbindelse 5"/>
          <p:cNvSpPr/>
          <p:nvPr/>
        </p:nvSpPr>
        <p:spPr>
          <a:xfrm>
            <a:off x="6834558" y="3171081"/>
            <a:ext cx="457200" cy="457200"/>
          </a:xfrm>
          <a:prstGeom prst="flowChartConnector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!</a:t>
            </a:r>
          </a:p>
        </p:txBody>
      </p:sp>
      <p:sp>
        <p:nvSpPr>
          <p:cNvPr id="7" name="Forbindelse 6"/>
          <p:cNvSpPr/>
          <p:nvPr/>
        </p:nvSpPr>
        <p:spPr>
          <a:xfrm>
            <a:off x="8850718" y="1805940"/>
            <a:ext cx="457200" cy="4572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+</a:t>
            </a:r>
          </a:p>
        </p:txBody>
      </p:sp>
      <p:sp>
        <p:nvSpPr>
          <p:cNvPr id="8" name="Forbindelse 7"/>
          <p:cNvSpPr/>
          <p:nvPr/>
        </p:nvSpPr>
        <p:spPr>
          <a:xfrm>
            <a:off x="6018282" y="1805940"/>
            <a:ext cx="457200" cy="457200"/>
          </a:xfrm>
          <a:prstGeom prst="flowChartConnector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2276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974558" y="2263140"/>
            <a:ext cx="109371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for</a:t>
            </a:r>
            <a:r>
              <a:rPr lang="da-DK" sz="2800" b="1">
                <a:latin typeface="Consolas" panose="020B0609020204030204" pitchFamily="49" charset="0"/>
              </a:rPr>
              <a:t> (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2800" b="1">
                <a:latin typeface="Consolas" panose="020B0609020204030204" pitchFamily="49" charset="0"/>
              </a:rPr>
              <a:t>number = 1; number &lt; 5; number = number + 2)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800" b="1">
                <a:latin typeface="Consolas" panose="020B0609020204030204" pitchFamily="49" charset="0"/>
              </a:rPr>
              <a:t>.WriteLine(number);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" name="Forbindelse 2"/>
          <p:cNvSpPr/>
          <p:nvPr/>
        </p:nvSpPr>
        <p:spPr>
          <a:xfrm>
            <a:off x="3153520" y="1805940"/>
            <a:ext cx="457200" cy="4572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=</a:t>
            </a:r>
          </a:p>
        </p:txBody>
      </p:sp>
      <p:sp>
        <p:nvSpPr>
          <p:cNvPr id="4" name="Forbindelse 3"/>
          <p:cNvSpPr/>
          <p:nvPr/>
        </p:nvSpPr>
        <p:spPr>
          <a:xfrm>
            <a:off x="5789682" y="1805940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?</a:t>
            </a:r>
          </a:p>
        </p:txBody>
      </p:sp>
      <p:sp>
        <p:nvSpPr>
          <p:cNvPr id="6" name="Forbindelse 5"/>
          <p:cNvSpPr/>
          <p:nvPr/>
        </p:nvSpPr>
        <p:spPr>
          <a:xfrm>
            <a:off x="6834558" y="3171081"/>
            <a:ext cx="457200" cy="457200"/>
          </a:xfrm>
          <a:prstGeom prst="flowChartConnector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!</a:t>
            </a:r>
          </a:p>
        </p:txBody>
      </p:sp>
      <p:sp>
        <p:nvSpPr>
          <p:cNvPr id="7" name="Forbindelse 6"/>
          <p:cNvSpPr/>
          <p:nvPr/>
        </p:nvSpPr>
        <p:spPr>
          <a:xfrm>
            <a:off x="8850718" y="1805940"/>
            <a:ext cx="457200" cy="4572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+</a:t>
            </a:r>
          </a:p>
        </p:txBody>
      </p:sp>
      <p:sp>
        <p:nvSpPr>
          <p:cNvPr id="8" name="Forbindelse 7"/>
          <p:cNvSpPr/>
          <p:nvPr/>
        </p:nvSpPr>
        <p:spPr>
          <a:xfrm>
            <a:off x="6018282" y="1805940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2289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974558" y="2263140"/>
            <a:ext cx="109371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for</a:t>
            </a:r>
            <a:r>
              <a:rPr lang="da-DK" sz="2800" b="1">
                <a:latin typeface="Consolas" panose="020B0609020204030204" pitchFamily="49" charset="0"/>
              </a:rPr>
              <a:t> (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2800" b="1">
                <a:latin typeface="Consolas" panose="020B0609020204030204" pitchFamily="49" charset="0"/>
              </a:rPr>
              <a:t>number = 1; number &lt; 5; number = number + 2)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800" b="1">
                <a:latin typeface="Consolas" panose="020B0609020204030204" pitchFamily="49" charset="0"/>
              </a:rPr>
              <a:t>.WriteLine(number);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" name="Forbindelse 2"/>
          <p:cNvSpPr/>
          <p:nvPr/>
        </p:nvSpPr>
        <p:spPr>
          <a:xfrm>
            <a:off x="3153520" y="1805940"/>
            <a:ext cx="457200" cy="4572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=</a:t>
            </a:r>
          </a:p>
        </p:txBody>
      </p:sp>
      <p:sp>
        <p:nvSpPr>
          <p:cNvPr id="4" name="Forbindelse 3"/>
          <p:cNvSpPr/>
          <p:nvPr/>
        </p:nvSpPr>
        <p:spPr>
          <a:xfrm>
            <a:off x="5789682" y="1805940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?</a:t>
            </a:r>
          </a:p>
        </p:txBody>
      </p:sp>
      <p:sp>
        <p:nvSpPr>
          <p:cNvPr id="6" name="Forbindelse 5"/>
          <p:cNvSpPr/>
          <p:nvPr/>
        </p:nvSpPr>
        <p:spPr>
          <a:xfrm>
            <a:off x="6834558" y="3171081"/>
            <a:ext cx="457200" cy="457200"/>
          </a:xfrm>
          <a:prstGeom prst="flowChartConnector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!</a:t>
            </a:r>
          </a:p>
        </p:txBody>
      </p:sp>
      <p:sp>
        <p:nvSpPr>
          <p:cNvPr id="7" name="Forbindelse 6"/>
          <p:cNvSpPr/>
          <p:nvPr/>
        </p:nvSpPr>
        <p:spPr>
          <a:xfrm>
            <a:off x="8850718" y="1805940"/>
            <a:ext cx="457200" cy="4572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+</a:t>
            </a:r>
          </a:p>
        </p:txBody>
      </p:sp>
      <p:sp>
        <p:nvSpPr>
          <p:cNvPr id="8" name="Forbindelse 7"/>
          <p:cNvSpPr/>
          <p:nvPr/>
        </p:nvSpPr>
        <p:spPr>
          <a:xfrm>
            <a:off x="6018282" y="1805940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?</a:t>
            </a:r>
          </a:p>
        </p:txBody>
      </p:sp>
      <p:sp>
        <p:nvSpPr>
          <p:cNvPr id="9" name="Forbindelse 8"/>
          <p:cNvSpPr/>
          <p:nvPr/>
        </p:nvSpPr>
        <p:spPr>
          <a:xfrm>
            <a:off x="7017037" y="3171081"/>
            <a:ext cx="457200" cy="457200"/>
          </a:xfrm>
          <a:prstGeom prst="flowChartConnector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1360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mbe 4"/>
          <p:cNvSpPr/>
          <p:nvPr/>
        </p:nvSpPr>
        <p:spPr>
          <a:xfrm>
            <a:off x="2525696" y="1667531"/>
            <a:ext cx="1080000" cy="108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10" name="Lige pilforbindelse 9"/>
          <p:cNvCxnSpPr>
            <a:endCxn id="5" idx="0"/>
          </p:cNvCxnSpPr>
          <p:nvPr/>
        </p:nvCxnSpPr>
        <p:spPr>
          <a:xfrm>
            <a:off x="3061547" y="684107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pilforbindelse 15"/>
          <p:cNvCxnSpPr>
            <a:endCxn id="18" idx="0"/>
          </p:cNvCxnSpPr>
          <p:nvPr/>
        </p:nvCxnSpPr>
        <p:spPr>
          <a:xfrm>
            <a:off x="3061547" y="2747531"/>
            <a:ext cx="0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ktangel 17"/>
          <p:cNvSpPr/>
          <p:nvPr/>
        </p:nvSpPr>
        <p:spPr>
          <a:xfrm>
            <a:off x="2261914" y="3287302"/>
            <a:ext cx="1599265" cy="88730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cxnSp>
        <p:nvCxnSpPr>
          <p:cNvPr id="36" name="Lige pilforbindelse 35"/>
          <p:cNvCxnSpPr/>
          <p:nvPr/>
        </p:nvCxnSpPr>
        <p:spPr>
          <a:xfrm>
            <a:off x="3061545" y="4714379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Vinklet forbindelse 16"/>
          <p:cNvCxnSpPr/>
          <p:nvPr/>
        </p:nvCxnSpPr>
        <p:spPr>
          <a:xfrm flipH="1">
            <a:off x="3061545" y="2207531"/>
            <a:ext cx="544151" cy="2506848"/>
          </a:xfrm>
          <a:prstGeom prst="bentConnector4">
            <a:avLst>
              <a:gd name="adj1" fmla="val -254863"/>
              <a:gd name="adj2" fmla="val 99678"/>
            </a:avLst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Vinklet forbindelse 8"/>
          <p:cNvCxnSpPr>
            <a:stCxn id="18" idx="1"/>
            <a:endCxn id="5" idx="1"/>
          </p:cNvCxnSpPr>
          <p:nvPr/>
        </p:nvCxnSpPr>
        <p:spPr>
          <a:xfrm rot="10800000" flipH="1">
            <a:off x="2261914" y="2207531"/>
            <a:ext cx="263782" cy="1523424"/>
          </a:xfrm>
          <a:prstGeom prst="bentConnector3">
            <a:avLst>
              <a:gd name="adj1" fmla="val -374017"/>
            </a:avLst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368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974558" y="2263140"/>
            <a:ext cx="109371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for</a:t>
            </a:r>
            <a:r>
              <a:rPr lang="da-DK" sz="2800" b="1">
                <a:latin typeface="Consolas" panose="020B0609020204030204" pitchFamily="49" charset="0"/>
              </a:rPr>
              <a:t> (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2800" b="1">
                <a:latin typeface="Consolas" panose="020B0609020204030204" pitchFamily="49" charset="0"/>
              </a:rPr>
              <a:t>number = 1; number &lt; 5; number = number + 2)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800" b="1">
                <a:latin typeface="Consolas" panose="020B0609020204030204" pitchFamily="49" charset="0"/>
              </a:rPr>
              <a:t>.WriteLine(number);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" name="Forbindelse 2"/>
          <p:cNvSpPr/>
          <p:nvPr/>
        </p:nvSpPr>
        <p:spPr>
          <a:xfrm>
            <a:off x="3153520" y="1805940"/>
            <a:ext cx="457200" cy="4572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=</a:t>
            </a:r>
          </a:p>
        </p:txBody>
      </p:sp>
      <p:sp>
        <p:nvSpPr>
          <p:cNvPr id="4" name="Forbindelse 3"/>
          <p:cNvSpPr/>
          <p:nvPr/>
        </p:nvSpPr>
        <p:spPr>
          <a:xfrm>
            <a:off x="5789682" y="1805940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?</a:t>
            </a:r>
          </a:p>
        </p:txBody>
      </p:sp>
      <p:sp>
        <p:nvSpPr>
          <p:cNvPr id="6" name="Forbindelse 5"/>
          <p:cNvSpPr/>
          <p:nvPr/>
        </p:nvSpPr>
        <p:spPr>
          <a:xfrm>
            <a:off x="6834558" y="3171081"/>
            <a:ext cx="457200" cy="457200"/>
          </a:xfrm>
          <a:prstGeom prst="flowChartConnector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!</a:t>
            </a:r>
          </a:p>
        </p:txBody>
      </p:sp>
      <p:sp>
        <p:nvSpPr>
          <p:cNvPr id="7" name="Forbindelse 6"/>
          <p:cNvSpPr/>
          <p:nvPr/>
        </p:nvSpPr>
        <p:spPr>
          <a:xfrm>
            <a:off x="8850718" y="1805940"/>
            <a:ext cx="457200" cy="4572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+</a:t>
            </a:r>
          </a:p>
        </p:txBody>
      </p:sp>
      <p:sp>
        <p:nvSpPr>
          <p:cNvPr id="8" name="Forbindelse 7"/>
          <p:cNvSpPr/>
          <p:nvPr/>
        </p:nvSpPr>
        <p:spPr>
          <a:xfrm>
            <a:off x="6018282" y="1805940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?</a:t>
            </a:r>
          </a:p>
        </p:txBody>
      </p:sp>
      <p:sp>
        <p:nvSpPr>
          <p:cNvPr id="9" name="Forbindelse 8"/>
          <p:cNvSpPr/>
          <p:nvPr/>
        </p:nvSpPr>
        <p:spPr>
          <a:xfrm>
            <a:off x="7017037" y="3171081"/>
            <a:ext cx="457200" cy="457200"/>
          </a:xfrm>
          <a:prstGeom prst="flowChartConnector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!</a:t>
            </a:r>
          </a:p>
        </p:txBody>
      </p:sp>
      <p:sp>
        <p:nvSpPr>
          <p:cNvPr id="10" name="Forbindelse 9"/>
          <p:cNvSpPr/>
          <p:nvPr/>
        </p:nvSpPr>
        <p:spPr>
          <a:xfrm>
            <a:off x="9015150" y="1805940"/>
            <a:ext cx="457200" cy="4572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777847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974558" y="2263140"/>
            <a:ext cx="109371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for</a:t>
            </a:r>
            <a:r>
              <a:rPr lang="da-DK" sz="2800" b="1">
                <a:latin typeface="Consolas" panose="020B0609020204030204" pitchFamily="49" charset="0"/>
              </a:rPr>
              <a:t> (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2800" b="1">
                <a:latin typeface="Consolas" panose="020B0609020204030204" pitchFamily="49" charset="0"/>
              </a:rPr>
              <a:t>number = 1; number &lt; 5; number = number + 2)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800" b="1">
                <a:latin typeface="Consolas" panose="020B0609020204030204" pitchFamily="49" charset="0"/>
              </a:rPr>
              <a:t>.WriteLine(number);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" name="Forbindelse 2"/>
          <p:cNvSpPr/>
          <p:nvPr/>
        </p:nvSpPr>
        <p:spPr>
          <a:xfrm>
            <a:off x="3153520" y="1805940"/>
            <a:ext cx="457200" cy="4572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=</a:t>
            </a:r>
          </a:p>
        </p:txBody>
      </p:sp>
      <p:sp>
        <p:nvSpPr>
          <p:cNvPr id="4" name="Forbindelse 3"/>
          <p:cNvSpPr/>
          <p:nvPr/>
        </p:nvSpPr>
        <p:spPr>
          <a:xfrm>
            <a:off x="5789682" y="1805940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?</a:t>
            </a:r>
          </a:p>
        </p:txBody>
      </p:sp>
      <p:sp>
        <p:nvSpPr>
          <p:cNvPr id="6" name="Forbindelse 5"/>
          <p:cNvSpPr/>
          <p:nvPr/>
        </p:nvSpPr>
        <p:spPr>
          <a:xfrm>
            <a:off x="6834558" y="3171081"/>
            <a:ext cx="457200" cy="457200"/>
          </a:xfrm>
          <a:prstGeom prst="flowChartConnector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!</a:t>
            </a:r>
          </a:p>
        </p:txBody>
      </p:sp>
      <p:sp>
        <p:nvSpPr>
          <p:cNvPr id="7" name="Forbindelse 6"/>
          <p:cNvSpPr/>
          <p:nvPr/>
        </p:nvSpPr>
        <p:spPr>
          <a:xfrm>
            <a:off x="8850718" y="1805940"/>
            <a:ext cx="457200" cy="4572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+</a:t>
            </a:r>
          </a:p>
        </p:txBody>
      </p:sp>
      <p:sp>
        <p:nvSpPr>
          <p:cNvPr id="8" name="Forbindelse 7"/>
          <p:cNvSpPr/>
          <p:nvPr/>
        </p:nvSpPr>
        <p:spPr>
          <a:xfrm>
            <a:off x="6018282" y="1805940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?</a:t>
            </a:r>
          </a:p>
        </p:txBody>
      </p:sp>
      <p:sp>
        <p:nvSpPr>
          <p:cNvPr id="9" name="Forbindelse 8"/>
          <p:cNvSpPr/>
          <p:nvPr/>
        </p:nvSpPr>
        <p:spPr>
          <a:xfrm>
            <a:off x="7017037" y="3171081"/>
            <a:ext cx="457200" cy="457200"/>
          </a:xfrm>
          <a:prstGeom prst="flowChartConnector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!</a:t>
            </a:r>
          </a:p>
        </p:txBody>
      </p:sp>
      <p:sp>
        <p:nvSpPr>
          <p:cNvPr id="10" name="Forbindelse 9"/>
          <p:cNvSpPr/>
          <p:nvPr/>
        </p:nvSpPr>
        <p:spPr>
          <a:xfrm>
            <a:off x="9015150" y="1805940"/>
            <a:ext cx="457200" cy="4572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+</a:t>
            </a:r>
          </a:p>
        </p:txBody>
      </p:sp>
      <p:sp>
        <p:nvSpPr>
          <p:cNvPr id="12" name="Forbindelse 11"/>
          <p:cNvSpPr/>
          <p:nvPr/>
        </p:nvSpPr>
        <p:spPr>
          <a:xfrm>
            <a:off x="6249375" y="1805940"/>
            <a:ext cx="457200" cy="457200"/>
          </a:xfrm>
          <a:prstGeom prst="flowChartConnector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55337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974558" y="2263140"/>
            <a:ext cx="109371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for</a:t>
            </a:r>
            <a:r>
              <a:rPr lang="da-DK" sz="2800" b="1">
                <a:latin typeface="Consolas" panose="020B0609020204030204" pitchFamily="49" charset="0"/>
              </a:rPr>
              <a:t> (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2800" b="1">
                <a:latin typeface="Consolas" panose="020B0609020204030204" pitchFamily="49" charset="0"/>
              </a:rPr>
              <a:t>number = 1; number &lt; 5; number = number + 2)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800" b="1">
                <a:latin typeface="Consolas" panose="020B0609020204030204" pitchFamily="49" charset="0"/>
              </a:rPr>
              <a:t>.WriteLine(number);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" name="Forbindelse 2"/>
          <p:cNvSpPr/>
          <p:nvPr/>
        </p:nvSpPr>
        <p:spPr>
          <a:xfrm>
            <a:off x="3153520" y="1805940"/>
            <a:ext cx="457200" cy="4572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=</a:t>
            </a:r>
          </a:p>
        </p:txBody>
      </p:sp>
      <p:sp>
        <p:nvSpPr>
          <p:cNvPr id="4" name="Forbindelse 3"/>
          <p:cNvSpPr/>
          <p:nvPr/>
        </p:nvSpPr>
        <p:spPr>
          <a:xfrm>
            <a:off x="5789682" y="1805940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?</a:t>
            </a:r>
          </a:p>
        </p:txBody>
      </p:sp>
      <p:sp>
        <p:nvSpPr>
          <p:cNvPr id="6" name="Forbindelse 5"/>
          <p:cNvSpPr/>
          <p:nvPr/>
        </p:nvSpPr>
        <p:spPr>
          <a:xfrm>
            <a:off x="6834558" y="3171081"/>
            <a:ext cx="457200" cy="457200"/>
          </a:xfrm>
          <a:prstGeom prst="flowChartConnector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!</a:t>
            </a:r>
          </a:p>
        </p:txBody>
      </p:sp>
      <p:sp>
        <p:nvSpPr>
          <p:cNvPr id="7" name="Forbindelse 6"/>
          <p:cNvSpPr/>
          <p:nvPr/>
        </p:nvSpPr>
        <p:spPr>
          <a:xfrm>
            <a:off x="8850718" y="1805940"/>
            <a:ext cx="457200" cy="4572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+</a:t>
            </a:r>
          </a:p>
        </p:txBody>
      </p:sp>
      <p:sp>
        <p:nvSpPr>
          <p:cNvPr id="8" name="Forbindelse 7"/>
          <p:cNvSpPr/>
          <p:nvPr/>
        </p:nvSpPr>
        <p:spPr>
          <a:xfrm>
            <a:off x="6018282" y="1805940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?</a:t>
            </a:r>
          </a:p>
        </p:txBody>
      </p:sp>
      <p:sp>
        <p:nvSpPr>
          <p:cNvPr id="9" name="Forbindelse 8"/>
          <p:cNvSpPr/>
          <p:nvPr/>
        </p:nvSpPr>
        <p:spPr>
          <a:xfrm>
            <a:off x="7017037" y="3171081"/>
            <a:ext cx="457200" cy="457200"/>
          </a:xfrm>
          <a:prstGeom prst="flowChartConnector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!</a:t>
            </a:r>
          </a:p>
        </p:txBody>
      </p:sp>
      <p:sp>
        <p:nvSpPr>
          <p:cNvPr id="10" name="Forbindelse 9"/>
          <p:cNvSpPr/>
          <p:nvPr/>
        </p:nvSpPr>
        <p:spPr>
          <a:xfrm>
            <a:off x="9015150" y="1805940"/>
            <a:ext cx="457200" cy="4572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+</a:t>
            </a:r>
          </a:p>
        </p:txBody>
      </p:sp>
      <p:sp>
        <p:nvSpPr>
          <p:cNvPr id="12" name="Forbindelse 11"/>
          <p:cNvSpPr/>
          <p:nvPr/>
        </p:nvSpPr>
        <p:spPr>
          <a:xfrm>
            <a:off x="6249375" y="1805940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6491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974558" y="2263140"/>
            <a:ext cx="109371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for</a:t>
            </a:r>
            <a:r>
              <a:rPr lang="da-DK" sz="2800" b="1">
                <a:latin typeface="Consolas" panose="020B0609020204030204" pitchFamily="49" charset="0"/>
              </a:rPr>
              <a:t> (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2800" b="1">
                <a:latin typeface="Consolas" panose="020B0609020204030204" pitchFamily="49" charset="0"/>
              </a:rPr>
              <a:t>number = 1; number &lt; 5; number++)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2800" b="1">
                <a:latin typeface="Consolas" panose="020B0609020204030204" pitchFamily="49" charset="0"/>
              </a:rPr>
              <a:t>.WriteLine(number);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" name="Afrundet rektangulær billedforklaring 1"/>
          <p:cNvSpPr/>
          <p:nvPr/>
        </p:nvSpPr>
        <p:spPr>
          <a:xfrm>
            <a:off x="4391526" y="517358"/>
            <a:ext cx="6190248" cy="1305426"/>
          </a:xfrm>
          <a:prstGeom prst="wedgeRoundRectCallout">
            <a:avLst>
              <a:gd name="adj1" fmla="val 11432"/>
              <a:gd name="adj2" fmla="val 90149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number</a:t>
            </a:r>
            <a:r>
              <a:rPr lang="da-DK" sz="3600" b="1" dirty="0">
                <a:solidFill>
                  <a:schemeClr val="tx1"/>
                </a:solidFill>
                <a:latin typeface="Consolas" panose="020B0609020204030204" pitchFamily="49" charset="0"/>
              </a:rPr>
              <a:t> = </a:t>
            </a:r>
            <a:r>
              <a:rPr lang="da-DK" sz="36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number</a:t>
            </a:r>
            <a:r>
              <a:rPr lang="da-DK" sz="3600" b="1" dirty="0">
                <a:solidFill>
                  <a:schemeClr val="tx1"/>
                </a:solidFill>
                <a:latin typeface="Consolas" panose="020B0609020204030204" pitchFamily="49" charset="0"/>
              </a:rPr>
              <a:t> + 1</a:t>
            </a:r>
            <a:endParaRPr lang="da-DK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096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/>
          <p:cNvSpPr txBox="1"/>
          <p:nvPr/>
        </p:nvSpPr>
        <p:spPr>
          <a:xfrm>
            <a:off x="1503947" y="2371424"/>
            <a:ext cx="9258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7200" b="1">
                <a:solidFill>
                  <a:srgbClr val="0070C0"/>
                </a:solidFill>
                <a:latin typeface="Consolas" panose="020B0609020204030204" pitchFamily="49" charset="0"/>
              </a:rPr>
              <a:t>while </a:t>
            </a:r>
            <a:r>
              <a:rPr lang="da-DK" sz="7200" b="1">
                <a:solidFill>
                  <a:srgbClr val="FF0000"/>
                </a:solidFill>
                <a:latin typeface="Consolas" panose="020B0609020204030204" pitchFamily="49" charset="0"/>
              </a:rPr>
              <a:t>vs</a:t>
            </a:r>
            <a:r>
              <a:rPr lang="da-DK" sz="7200" b="1">
                <a:solidFill>
                  <a:srgbClr val="0070C0"/>
                </a:solidFill>
                <a:latin typeface="Consolas" panose="020B0609020204030204" pitchFamily="49" charset="0"/>
              </a:rPr>
              <a:t> for </a:t>
            </a:r>
            <a:r>
              <a:rPr lang="da-DK" sz="7200" b="1">
                <a:latin typeface="Consolas" panose="020B0609020204030204" pitchFamily="49" charset="0"/>
              </a:rPr>
              <a:t>...?</a:t>
            </a:r>
          </a:p>
        </p:txBody>
      </p:sp>
    </p:spTree>
    <p:extLst>
      <p:ext uri="{BB962C8B-B14F-4D97-AF65-F5344CB8AC3E}">
        <p14:creationId xmlns:p14="http://schemas.microsoft.com/office/powerpoint/2010/main" val="4061907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mbe 4"/>
          <p:cNvSpPr/>
          <p:nvPr/>
        </p:nvSpPr>
        <p:spPr>
          <a:xfrm>
            <a:off x="2525696" y="1667531"/>
            <a:ext cx="1080000" cy="108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10" name="Lige pilforbindelse 9"/>
          <p:cNvCxnSpPr>
            <a:endCxn id="5" idx="0"/>
          </p:cNvCxnSpPr>
          <p:nvPr/>
        </p:nvCxnSpPr>
        <p:spPr>
          <a:xfrm>
            <a:off x="3061547" y="684107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pilforbindelse 15"/>
          <p:cNvCxnSpPr>
            <a:endCxn id="18" idx="0"/>
          </p:cNvCxnSpPr>
          <p:nvPr/>
        </p:nvCxnSpPr>
        <p:spPr>
          <a:xfrm>
            <a:off x="3061547" y="2747531"/>
            <a:ext cx="0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ktangel 17"/>
          <p:cNvSpPr/>
          <p:nvPr/>
        </p:nvSpPr>
        <p:spPr>
          <a:xfrm>
            <a:off x="2261914" y="3287302"/>
            <a:ext cx="1599265" cy="88730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cxnSp>
        <p:nvCxnSpPr>
          <p:cNvPr id="36" name="Lige pilforbindelse 35"/>
          <p:cNvCxnSpPr/>
          <p:nvPr/>
        </p:nvCxnSpPr>
        <p:spPr>
          <a:xfrm>
            <a:off x="3061545" y="4714379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Vinklet forbindelse 16"/>
          <p:cNvCxnSpPr/>
          <p:nvPr/>
        </p:nvCxnSpPr>
        <p:spPr>
          <a:xfrm flipH="1">
            <a:off x="3061545" y="2207531"/>
            <a:ext cx="544151" cy="2506848"/>
          </a:xfrm>
          <a:prstGeom prst="bentConnector4">
            <a:avLst>
              <a:gd name="adj1" fmla="val -254863"/>
              <a:gd name="adj2" fmla="val 99678"/>
            </a:avLst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Vinklet forbindelse 8"/>
          <p:cNvCxnSpPr>
            <a:stCxn id="18" idx="1"/>
            <a:endCxn id="5" idx="1"/>
          </p:cNvCxnSpPr>
          <p:nvPr/>
        </p:nvCxnSpPr>
        <p:spPr>
          <a:xfrm rot="10800000" flipH="1">
            <a:off x="2261914" y="2207531"/>
            <a:ext cx="263782" cy="1523424"/>
          </a:xfrm>
          <a:prstGeom prst="bentConnector3">
            <a:avLst>
              <a:gd name="adj1" fmla="val -374017"/>
            </a:avLst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mbe 14"/>
          <p:cNvSpPr/>
          <p:nvPr/>
        </p:nvSpPr>
        <p:spPr>
          <a:xfrm>
            <a:off x="7881754" y="1649220"/>
            <a:ext cx="1080000" cy="108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19" name="Lige pilforbindelse 18"/>
          <p:cNvCxnSpPr>
            <a:endCxn id="15" idx="0"/>
          </p:cNvCxnSpPr>
          <p:nvPr/>
        </p:nvCxnSpPr>
        <p:spPr>
          <a:xfrm>
            <a:off x="8417605" y="665796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Lige pilforbindelse 20"/>
          <p:cNvCxnSpPr>
            <a:endCxn id="22" idx="0"/>
          </p:cNvCxnSpPr>
          <p:nvPr/>
        </p:nvCxnSpPr>
        <p:spPr>
          <a:xfrm>
            <a:off x="8417605" y="2729220"/>
            <a:ext cx="0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ktangel 21"/>
          <p:cNvSpPr/>
          <p:nvPr/>
        </p:nvSpPr>
        <p:spPr>
          <a:xfrm>
            <a:off x="7617972" y="3268991"/>
            <a:ext cx="1599265" cy="88730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cxnSp>
        <p:nvCxnSpPr>
          <p:cNvPr id="23" name="Lige pilforbindelse 22"/>
          <p:cNvCxnSpPr>
            <a:stCxn id="22" idx="2"/>
          </p:cNvCxnSpPr>
          <p:nvPr/>
        </p:nvCxnSpPr>
        <p:spPr>
          <a:xfrm flipH="1">
            <a:off x="8417603" y="4156297"/>
            <a:ext cx="2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Lige pilforbindelse 23"/>
          <p:cNvCxnSpPr/>
          <p:nvPr/>
        </p:nvCxnSpPr>
        <p:spPr>
          <a:xfrm>
            <a:off x="8417603" y="4696068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Vinklet forbindelse 24"/>
          <p:cNvCxnSpPr/>
          <p:nvPr/>
        </p:nvCxnSpPr>
        <p:spPr>
          <a:xfrm flipH="1">
            <a:off x="8417603" y="2189220"/>
            <a:ext cx="544151" cy="2506848"/>
          </a:xfrm>
          <a:prstGeom prst="bentConnector4">
            <a:avLst>
              <a:gd name="adj1" fmla="val -254863"/>
              <a:gd name="adj2" fmla="val 99678"/>
            </a:avLst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133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mbe 4"/>
          <p:cNvSpPr/>
          <p:nvPr/>
        </p:nvSpPr>
        <p:spPr>
          <a:xfrm>
            <a:off x="2525696" y="1667531"/>
            <a:ext cx="1080000" cy="108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10" name="Lige pilforbindelse 9"/>
          <p:cNvCxnSpPr>
            <a:endCxn id="5" idx="0"/>
          </p:cNvCxnSpPr>
          <p:nvPr/>
        </p:nvCxnSpPr>
        <p:spPr>
          <a:xfrm>
            <a:off x="3061547" y="684107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pilforbindelse 15"/>
          <p:cNvCxnSpPr>
            <a:endCxn id="18" idx="0"/>
          </p:cNvCxnSpPr>
          <p:nvPr/>
        </p:nvCxnSpPr>
        <p:spPr>
          <a:xfrm>
            <a:off x="3061547" y="2747531"/>
            <a:ext cx="0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ktangel 17"/>
          <p:cNvSpPr/>
          <p:nvPr/>
        </p:nvSpPr>
        <p:spPr>
          <a:xfrm>
            <a:off x="2261914" y="3287302"/>
            <a:ext cx="1599265" cy="88730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cxnSp>
        <p:nvCxnSpPr>
          <p:cNvPr id="36" name="Lige pilforbindelse 35"/>
          <p:cNvCxnSpPr/>
          <p:nvPr/>
        </p:nvCxnSpPr>
        <p:spPr>
          <a:xfrm>
            <a:off x="3061545" y="4714379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Vinklet forbindelse 16"/>
          <p:cNvCxnSpPr/>
          <p:nvPr/>
        </p:nvCxnSpPr>
        <p:spPr>
          <a:xfrm flipH="1">
            <a:off x="3061545" y="2207531"/>
            <a:ext cx="544151" cy="2506848"/>
          </a:xfrm>
          <a:prstGeom prst="bentConnector4">
            <a:avLst>
              <a:gd name="adj1" fmla="val -254863"/>
              <a:gd name="adj2" fmla="val 99678"/>
            </a:avLst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Vinklet forbindelse 8"/>
          <p:cNvCxnSpPr>
            <a:stCxn id="18" idx="1"/>
            <a:endCxn id="5" idx="1"/>
          </p:cNvCxnSpPr>
          <p:nvPr/>
        </p:nvCxnSpPr>
        <p:spPr>
          <a:xfrm rot="10800000" flipH="1">
            <a:off x="2261914" y="2207531"/>
            <a:ext cx="263782" cy="1523424"/>
          </a:xfrm>
          <a:prstGeom prst="bentConnector3">
            <a:avLst>
              <a:gd name="adj1" fmla="val -374017"/>
            </a:avLst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/>
          <p:cNvSpPr txBox="1"/>
          <p:nvPr/>
        </p:nvSpPr>
        <p:spPr>
          <a:xfrm>
            <a:off x="6080589" y="927635"/>
            <a:ext cx="54882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b="1">
                <a:solidFill>
                  <a:srgbClr val="0070C0"/>
                </a:solidFill>
                <a:latin typeface="Consolas" panose="020B0609020204030204" pitchFamily="49" charset="0"/>
              </a:rPr>
              <a:t>while</a:t>
            </a:r>
            <a:r>
              <a:rPr lang="da-DK" sz="4800" b="1">
                <a:latin typeface="Consolas" panose="020B0609020204030204" pitchFamily="49" charset="0"/>
              </a:rPr>
              <a:t> (?)</a:t>
            </a:r>
          </a:p>
          <a:p>
            <a:r>
              <a:rPr lang="da-DK" sz="4800" b="1">
                <a:latin typeface="Consolas" panose="020B0609020204030204" pitchFamily="49" charset="0"/>
              </a:rPr>
              <a:t>{</a:t>
            </a:r>
          </a:p>
          <a:p>
            <a:r>
              <a:rPr lang="da-DK" sz="4800" b="1">
                <a:latin typeface="Consolas" panose="020B0609020204030204" pitchFamily="49" charset="0"/>
              </a:rPr>
              <a:t>   </a:t>
            </a:r>
            <a:r>
              <a:rPr lang="da-DK" sz="4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…</a:t>
            </a:r>
          </a:p>
          <a:p>
            <a:r>
              <a:rPr lang="da-DK" sz="48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2" name="Forbindelse 11"/>
          <p:cNvSpPr/>
          <p:nvPr/>
        </p:nvSpPr>
        <p:spPr>
          <a:xfrm>
            <a:off x="7159414" y="2747531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193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mbe 4"/>
          <p:cNvSpPr/>
          <p:nvPr/>
        </p:nvSpPr>
        <p:spPr>
          <a:xfrm>
            <a:off x="2525696" y="1667531"/>
            <a:ext cx="1080000" cy="108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10" name="Lige pilforbindelse 9"/>
          <p:cNvCxnSpPr>
            <a:endCxn id="5" idx="0"/>
          </p:cNvCxnSpPr>
          <p:nvPr/>
        </p:nvCxnSpPr>
        <p:spPr>
          <a:xfrm>
            <a:off x="3061547" y="684107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pilforbindelse 15"/>
          <p:cNvCxnSpPr>
            <a:endCxn id="18" idx="0"/>
          </p:cNvCxnSpPr>
          <p:nvPr/>
        </p:nvCxnSpPr>
        <p:spPr>
          <a:xfrm>
            <a:off x="3061547" y="2747531"/>
            <a:ext cx="0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ktangel 17"/>
          <p:cNvSpPr/>
          <p:nvPr/>
        </p:nvSpPr>
        <p:spPr>
          <a:xfrm>
            <a:off x="2261914" y="3287302"/>
            <a:ext cx="1599265" cy="88730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cxnSp>
        <p:nvCxnSpPr>
          <p:cNvPr id="36" name="Lige pilforbindelse 35"/>
          <p:cNvCxnSpPr/>
          <p:nvPr/>
        </p:nvCxnSpPr>
        <p:spPr>
          <a:xfrm>
            <a:off x="3061545" y="4714379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Vinklet forbindelse 16"/>
          <p:cNvCxnSpPr/>
          <p:nvPr/>
        </p:nvCxnSpPr>
        <p:spPr>
          <a:xfrm flipH="1">
            <a:off x="3061545" y="2207531"/>
            <a:ext cx="544151" cy="2506848"/>
          </a:xfrm>
          <a:prstGeom prst="bentConnector4">
            <a:avLst>
              <a:gd name="adj1" fmla="val -254863"/>
              <a:gd name="adj2" fmla="val 99678"/>
            </a:avLst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Vinklet forbindelse 8"/>
          <p:cNvCxnSpPr>
            <a:stCxn id="18" idx="1"/>
            <a:endCxn id="5" idx="1"/>
          </p:cNvCxnSpPr>
          <p:nvPr/>
        </p:nvCxnSpPr>
        <p:spPr>
          <a:xfrm rot="10800000" flipH="1">
            <a:off x="2261914" y="2207531"/>
            <a:ext cx="263782" cy="1523424"/>
          </a:xfrm>
          <a:prstGeom prst="bentConnector3">
            <a:avLst>
              <a:gd name="adj1" fmla="val -374017"/>
            </a:avLst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/>
          <p:cNvSpPr txBox="1"/>
          <p:nvPr/>
        </p:nvSpPr>
        <p:spPr>
          <a:xfrm>
            <a:off x="6080589" y="927635"/>
            <a:ext cx="54882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2800" b="1">
                <a:latin typeface="Consolas" panose="020B0609020204030204" pitchFamily="49" charset="0"/>
              </a:rPr>
              <a:t>number = 1;</a:t>
            </a:r>
          </a:p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while</a:t>
            </a:r>
            <a:r>
              <a:rPr lang="da-DK" sz="2800" b="1">
                <a:latin typeface="Consolas" panose="020B0609020204030204" pitchFamily="49" charset="0"/>
              </a:rPr>
              <a:t> (number &lt; 5)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Do something...</a:t>
            </a:r>
          </a:p>
          <a:p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da-DK" sz="2800" b="1">
                <a:latin typeface="Consolas" panose="020B0609020204030204" pitchFamily="49" charset="0"/>
              </a:rPr>
              <a:t>number = number + 2;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61877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mbe 4"/>
          <p:cNvSpPr/>
          <p:nvPr/>
        </p:nvSpPr>
        <p:spPr>
          <a:xfrm>
            <a:off x="2525696" y="1667531"/>
            <a:ext cx="1080000" cy="108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?</a:t>
            </a:r>
          </a:p>
        </p:txBody>
      </p:sp>
      <p:cxnSp>
        <p:nvCxnSpPr>
          <p:cNvPr id="10" name="Lige pilforbindelse 9"/>
          <p:cNvCxnSpPr>
            <a:endCxn id="5" idx="0"/>
          </p:cNvCxnSpPr>
          <p:nvPr/>
        </p:nvCxnSpPr>
        <p:spPr>
          <a:xfrm>
            <a:off x="3061547" y="684107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pilforbindelse 15"/>
          <p:cNvCxnSpPr>
            <a:endCxn id="18" idx="0"/>
          </p:cNvCxnSpPr>
          <p:nvPr/>
        </p:nvCxnSpPr>
        <p:spPr>
          <a:xfrm>
            <a:off x="3061547" y="2747531"/>
            <a:ext cx="0" cy="53977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ktangel 17"/>
          <p:cNvSpPr/>
          <p:nvPr/>
        </p:nvSpPr>
        <p:spPr>
          <a:xfrm>
            <a:off x="2261914" y="3287302"/>
            <a:ext cx="1599265" cy="88730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{…}</a:t>
            </a:r>
          </a:p>
        </p:txBody>
      </p:sp>
      <p:cxnSp>
        <p:nvCxnSpPr>
          <p:cNvPr id="36" name="Lige pilforbindelse 35"/>
          <p:cNvCxnSpPr/>
          <p:nvPr/>
        </p:nvCxnSpPr>
        <p:spPr>
          <a:xfrm>
            <a:off x="3061545" y="4714379"/>
            <a:ext cx="4149" cy="98342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Vinklet forbindelse 16"/>
          <p:cNvCxnSpPr/>
          <p:nvPr/>
        </p:nvCxnSpPr>
        <p:spPr>
          <a:xfrm flipH="1">
            <a:off x="3061545" y="2207531"/>
            <a:ext cx="544151" cy="2506848"/>
          </a:xfrm>
          <a:prstGeom prst="bentConnector4">
            <a:avLst>
              <a:gd name="adj1" fmla="val -254863"/>
              <a:gd name="adj2" fmla="val 99678"/>
            </a:avLst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Vinklet forbindelse 8"/>
          <p:cNvCxnSpPr>
            <a:stCxn id="18" idx="1"/>
            <a:endCxn id="5" idx="1"/>
          </p:cNvCxnSpPr>
          <p:nvPr/>
        </p:nvCxnSpPr>
        <p:spPr>
          <a:xfrm rot="10800000" flipH="1">
            <a:off x="2261914" y="2207531"/>
            <a:ext cx="263782" cy="1523424"/>
          </a:xfrm>
          <a:prstGeom prst="bentConnector3">
            <a:avLst>
              <a:gd name="adj1" fmla="val -374017"/>
            </a:avLst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/>
          <p:cNvSpPr txBox="1"/>
          <p:nvPr/>
        </p:nvSpPr>
        <p:spPr>
          <a:xfrm>
            <a:off x="6080589" y="927635"/>
            <a:ext cx="548826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int number = 1;</a:t>
            </a:r>
          </a:p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while</a:t>
            </a:r>
            <a:r>
              <a:rPr lang="da-DK" sz="2800" b="1">
                <a:latin typeface="Consolas" panose="020B0609020204030204" pitchFamily="49" charset="0"/>
              </a:rPr>
              <a:t> (number &lt; 5)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Do something...</a:t>
            </a:r>
          </a:p>
          <a:p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da-DK" sz="2800" b="1">
                <a:latin typeface="Consolas" panose="020B0609020204030204" pitchFamily="49" charset="0"/>
              </a:rPr>
              <a:t>number = number + 2;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  <a:p>
            <a:endParaRPr lang="da-DK" sz="2800" b="1">
              <a:latin typeface="Consolas" panose="020B0609020204030204" pitchFamily="49" charset="0"/>
            </a:endParaRPr>
          </a:p>
          <a:p>
            <a:endParaRPr lang="da-DK" sz="2800" b="1">
              <a:latin typeface="Consolas" panose="020B0609020204030204" pitchFamily="49" charset="0"/>
            </a:endParaRPr>
          </a:p>
          <a:p>
            <a:endParaRPr lang="da-DK" sz="2800" b="1">
              <a:latin typeface="Consolas" panose="020B0609020204030204" pitchFamily="49" charset="0"/>
            </a:endParaRPr>
          </a:p>
          <a:p>
            <a:r>
              <a:rPr lang="da-DK" sz="4800" b="1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number: 1</a:t>
            </a:r>
          </a:p>
          <a:p>
            <a:endParaRPr lang="da-DK" sz="2800" b="1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339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1390</Words>
  <Application>Microsoft Office PowerPoint</Application>
  <PresentationFormat>Widescreen</PresentationFormat>
  <Paragraphs>454</Paragraphs>
  <Slides>54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54</vt:i4>
      </vt:variant>
    </vt:vector>
  </HeadingPairs>
  <TitlesOfParts>
    <vt:vector size="59" baseType="lpstr">
      <vt:lpstr>Arial</vt:lpstr>
      <vt:lpstr>Calibri</vt:lpstr>
      <vt:lpstr>Calibri Light</vt:lpstr>
      <vt:lpstr>Consolas</vt:lpstr>
      <vt:lpstr>Office-tema</vt:lpstr>
      <vt:lpstr>Repetition statements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Elements in a Repetition Statement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Køge Handelsskole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Per Laursen</dc:creator>
  <cp:lastModifiedBy>Per Laursen</cp:lastModifiedBy>
  <cp:revision>58</cp:revision>
  <dcterms:created xsi:type="dcterms:W3CDTF">2017-09-05T14:00:27Z</dcterms:created>
  <dcterms:modified xsi:type="dcterms:W3CDTF">2022-08-11T10:26:42Z</dcterms:modified>
</cp:coreProperties>
</file>