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7" y="5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13E2F-07BE-4F18-9ACC-A36471EC42C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0BC81-AD34-490C-8209-2C9CEC97C9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A4E40-6D3E-4C99-9E4E-A469DF1644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4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3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1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0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6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7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9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EF26-52C3-4A7B-9931-E0396B8B3EA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09008-39C5-45A2-A68C-57716466BDE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0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9600" b="1" dirty="0"/>
              <a:t>JavaScript</a:t>
            </a:r>
            <a:endParaRPr lang="en-US" sz="9600" dirty="0"/>
          </a:p>
        </p:txBody>
      </p:sp>
      <p:sp>
        <p:nvSpPr>
          <p:cNvPr id="6" name="Undertitel 2"/>
          <p:cNvSpPr>
            <a:spLocks noGrp="1"/>
          </p:cNvSpPr>
          <p:nvPr>
            <p:ph type="subTitle" idx="1"/>
          </p:nvPr>
        </p:nvSpPr>
        <p:spPr>
          <a:xfrm>
            <a:off x="1524000" y="3638550"/>
            <a:ext cx="9144000" cy="1268413"/>
          </a:xfrm>
        </p:spPr>
        <p:txBody>
          <a:bodyPr>
            <a:normAutofit/>
          </a:bodyPr>
          <a:lstStyle/>
          <a:p>
            <a:r>
              <a:rPr lang="da-DK" sz="4800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da-DK" sz="4800" i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da-DK" sz="4800" i="1" dirty="0" smtClean="0">
                <a:solidFill>
                  <a:schemeClr val="accent6">
                    <a:lumMod val="75000"/>
                  </a:schemeClr>
                </a:solidFill>
              </a:rPr>
              <a:t>dvanced Part 2)</a:t>
            </a:r>
            <a:endParaRPr lang="da-DK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5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9813324" cy="464313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JS offers </a:t>
            </a:r>
            <a:r>
              <a:rPr lang="da-DK" sz="3200" b="1" dirty="0" err="1" smtClean="0"/>
              <a:t>prototypical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inheritance</a:t>
            </a:r>
            <a:endParaRPr lang="da-DK" sz="3200" b="1" dirty="0" smtClean="0"/>
          </a:p>
          <a:p>
            <a:r>
              <a:rPr lang="da-DK" sz="3200" dirty="0" err="1" smtClean="0"/>
              <a:t>Slightly</a:t>
            </a:r>
            <a:r>
              <a:rPr lang="da-DK" sz="3200" dirty="0" smtClean="0"/>
              <a:t> </a:t>
            </a:r>
            <a:r>
              <a:rPr lang="da-DK" sz="3200" dirty="0" err="1" smtClean="0"/>
              <a:t>convoluted</a:t>
            </a:r>
            <a:r>
              <a:rPr lang="da-DK" sz="3200" dirty="0" smtClean="0"/>
              <a:t>…</a:t>
            </a:r>
          </a:p>
          <a:p>
            <a:pPr lvl="1"/>
            <a:r>
              <a:rPr lang="da-DK" sz="2800" dirty="0" err="1" smtClean="0"/>
              <a:t>Create</a:t>
            </a:r>
            <a:r>
              <a:rPr lang="da-DK" sz="2800" dirty="0" smtClean="0"/>
              <a:t> </a:t>
            </a:r>
            <a:r>
              <a:rPr lang="da-DK" sz="2800" dirty="0" err="1" smtClean="0"/>
              <a:t>constructor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</a:t>
            </a:r>
            <a:r>
              <a:rPr lang="da-DK" sz="2800" dirty="0" smtClean="0"/>
              <a:t> for </a:t>
            </a:r>
            <a:r>
              <a:rPr lang="da-DK" sz="2800" dirty="0" smtClean="0"/>
              <a:t>”</a:t>
            </a:r>
            <a:r>
              <a:rPr lang="da-DK" sz="2800" dirty="0" err="1" smtClean="0"/>
              <a:t>derived</a:t>
            </a:r>
            <a:r>
              <a:rPr lang="da-DK" sz="2800" dirty="0" smtClean="0"/>
              <a:t>” type (</a:t>
            </a:r>
            <a:r>
              <a:rPr lang="da-DK" sz="2800" b="1" dirty="0" smtClean="0"/>
              <a:t>Person</a:t>
            </a:r>
            <a:r>
              <a:rPr lang="da-DK" sz="2800" dirty="0" smtClean="0"/>
              <a:t>)</a:t>
            </a:r>
          </a:p>
          <a:p>
            <a:pPr lvl="1"/>
            <a:r>
              <a:rPr lang="da-DK" sz="2800" dirty="0" smtClean="0"/>
              <a:t>Inside </a:t>
            </a:r>
            <a:r>
              <a:rPr lang="da-DK" sz="2800" dirty="0" smtClean="0"/>
              <a:t>the new </a:t>
            </a:r>
            <a:r>
              <a:rPr lang="da-DK" sz="2800" dirty="0" err="1" smtClean="0"/>
              <a:t>constructor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</a:t>
            </a:r>
            <a:r>
              <a:rPr lang="da-DK" sz="2800" dirty="0" smtClean="0"/>
              <a:t>, </a:t>
            </a:r>
            <a:r>
              <a:rPr lang="da-DK" sz="2800" dirty="0" err="1" smtClean="0"/>
              <a:t>call</a:t>
            </a:r>
            <a:r>
              <a:rPr lang="da-DK" sz="2800" dirty="0" smtClean="0"/>
              <a:t> the ”base” </a:t>
            </a:r>
            <a:r>
              <a:rPr lang="da-DK" sz="2800" dirty="0" err="1" smtClean="0"/>
              <a:t>constructor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</a:t>
            </a:r>
            <a:r>
              <a:rPr lang="da-DK" sz="2800" dirty="0" smtClean="0"/>
              <a:t> (</a:t>
            </a:r>
            <a:r>
              <a:rPr lang="da-DK" sz="2800" b="1" dirty="0" err="1" smtClean="0"/>
              <a:t>SimplifiedPerson.call</a:t>
            </a:r>
            <a:r>
              <a:rPr lang="da-DK" sz="2800" dirty="0" smtClean="0"/>
              <a:t>(</a:t>
            </a:r>
            <a:r>
              <a:rPr lang="da-DK" sz="2800" i="1" dirty="0" err="1" smtClean="0"/>
              <a:t>this</a:t>
            </a:r>
            <a:r>
              <a:rPr lang="da-DK" sz="2800" dirty="0" smtClean="0"/>
              <a:t>,…))</a:t>
            </a:r>
          </a:p>
          <a:p>
            <a:pPr lvl="1"/>
            <a:r>
              <a:rPr lang="da-DK" sz="2800" dirty="0" smtClean="0"/>
              <a:t>Do </a:t>
            </a:r>
            <a:r>
              <a:rPr lang="da-DK" sz="2800" dirty="0" err="1" smtClean="0"/>
              <a:t>usual</a:t>
            </a:r>
            <a:r>
              <a:rPr lang="da-DK" sz="2800" dirty="0" smtClean="0"/>
              <a:t> </a:t>
            </a:r>
            <a:r>
              <a:rPr lang="da-DK" sz="2800" dirty="0" err="1" smtClean="0"/>
              <a:t>initialisation</a:t>
            </a:r>
            <a:r>
              <a:rPr lang="da-DK" sz="2800" dirty="0" smtClean="0"/>
              <a:t> of properties in </a:t>
            </a:r>
            <a:r>
              <a:rPr lang="da-DK" sz="2800" dirty="0" err="1" smtClean="0"/>
              <a:t>derived</a:t>
            </a:r>
            <a:r>
              <a:rPr lang="da-DK" sz="2800" dirty="0" smtClean="0"/>
              <a:t> type</a:t>
            </a:r>
          </a:p>
          <a:p>
            <a:pPr lvl="1"/>
            <a:r>
              <a:rPr lang="da-DK" sz="2800" dirty="0" smtClean="0"/>
              <a:t>AFTER </a:t>
            </a:r>
            <a:r>
              <a:rPr lang="da-DK" sz="2800" dirty="0" smtClean="0"/>
              <a:t>the </a:t>
            </a:r>
            <a:r>
              <a:rPr lang="da-DK" sz="2800" dirty="0" err="1" smtClean="0"/>
              <a:t>constructor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</a:t>
            </a:r>
            <a:r>
              <a:rPr lang="da-DK" sz="2800" dirty="0" smtClean="0"/>
              <a:t>, </a:t>
            </a:r>
            <a:r>
              <a:rPr lang="da-DK" sz="2800" dirty="0" smtClean="0"/>
              <a:t>set prototype of </a:t>
            </a:r>
            <a:r>
              <a:rPr lang="da-DK" sz="2800" dirty="0" err="1" smtClean="0"/>
              <a:t>derived</a:t>
            </a:r>
            <a:r>
              <a:rPr lang="da-DK" sz="2800" dirty="0" smtClean="0"/>
              <a:t> type to </a:t>
            </a:r>
            <a:r>
              <a:rPr lang="da-DK" sz="2800" dirty="0" err="1" smtClean="0"/>
              <a:t>refer</a:t>
            </a:r>
            <a:r>
              <a:rPr lang="da-DK" sz="2800" dirty="0" smtClean="0"/>
              <a:t> to prototype of base type, </a:t>
            </a:r>
            <a:r>
              <a:rPr lang="da-DK" sz="2800" dirty="0" err="1" smtClean="0"/>
              <a:t>using</a:t>
            </a:r>
            <a:r>
              <a:rPr lang="da-DK" sz="2800" dirty="0" smtClean="0"/>
              <a:t> </a:t>
            </a:r>
            <a:r>
              <a:rPr lang="da-DK" sz="2800" b="1" dirty="0" err="1" smtClean="0"/>
              <a:t>Object.create</a:t>
            </a:r>
            <a:r>
              <a:rPr lang="da-DK" sz="2800" dirty="0" smtClean="0"/>
              <a:t>(…)</a:t>
            </a:r>
          </a:p>
          <a:p>
            <a:r>
              <a:rPr lang="da-DK" sz="3200" dirty="0" smtClean="0"/>
              <a:t>[CODE] 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9559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2024062"/>
            <a:ext cx="81724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3" y="2168482"/>
            <a:ext cx="9201711" cy="265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6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8798169" cy="4643137"/>
          </a:xfrm>
        </p:spPr>
        <p:txBody>
          <a:bodyPr>
            <a:normAutofit/>
          </a:bodyPr>
          <a:lstStyle/>
          <a:p>
            <a:r>
              <a:rPr lang="da-DK" sz="3200" smtClean="0"/>
              <a:t>ES6/2015 now offers the </a:t>
            </a:r>
            <a:r>
              <a:rPr lang="da-DK" sz="3200" b="1" smtClean="0"/>
              <a:t>class</a:t>
            </a:r>
            <a:r>
              <a:rPr lang="da-DK" sz="3200" smtClean="0"/>
              <a:t> keyword (also the </a:t>
            </a:r>
            <a:r>
              <a:rPr lang="da-DK" sz="3200" b="1" smtClean="0"/>
              <a:t>extends</a:t>
            </a:r>
            <a:r>
              <a:rPr lang="da-DK" sz="3200" smtClean="0"/>
              <a:t> keyword)</a:t>
            </a:r>
          </a:p>
          <a:p>
            <a:r>
              <a:rPr lang="da-DK" sz="3200" smtClean="0"/>
              <a:t>Class definitions are now (syntactically) closer to e.g. class defintions in C#</a:t>
            </a:r>
          </a:p>
          <a:p>
            <a:r>
              <a:rPr lang="da-DK" sz="3200" smtClean="0"/>
              <a:t>NB: only ”syntactic sugar” – nothing has changed under the covers…</a:t>
            </a:r>
            <a:endParaRPr lang="da-DK" sz="3200"/>
          </a:p>
        </p:txBody>
      </p:sp>
    </p:spTree>
    <p:extLst>
      <p:ext uri="{BB962C8B-B14F-4D97-AF65-F5344CB8AC3E}">
        <p14:creationId xmlns:p14="http://schemas.microsoft.com/office/powerpoint/2010/main" val="24331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9024815" cy="4643137"/>
          </a:xfrm>
        </p:spPr>
        <p:txBody>
          <a:bodyPr>
            <a:normAutofit/>
          </a:bodyPr>
          <a:lstStyle/>
          <a:p>
            <a:r>
              <a:rPr lang="da-DK" sz="3200" smtClean="0"/>
              <a:t>ES6 class definition</a:t>
            </a:r>
          </a:p>
          <a:p>
            <a:pPr lvl="1"/>
            <a:r>
              <a:rPr lang="da-DK" sz="2800" smtClean="0"/>
              <a:t>Uses </a:t>
            </a:r>
            <a:r>
              <a:rPr lang="da-DK" sz="2800" b="1" smtClean="0"/>
              <a:t>class</a:t>
            </a:r>
            <a:r>
              <a:rPr lang="da-DK" sz="2800" smtClean="0"/>
              <a:t> keyword</a:t>
            </a:r>
          </a:p>
          <a:p>
            <a:pPr lvl="1"/>
            <a:r>
              <a:rPr lang="da-DK" sz="2800" smtClean="0"/>
              <a:t>Function constructor marked with </a:t>
            </a:r>
            <a:r>
              <a:rPr lang="da-DK" sz="2800" b="1" smtClean="0"/>
              <a:t>constructor</a:t>
            </a:r>
            <a:r>
              <a:rPr lang="da-DK" sz="2800" smtClean="0"/>
              <a:t> keyword</a:t>
            </a:r>
          </a:p>
          <a:p>
            <a:pPr lvl="1"/>
            <a:r>
              <a:rPr lang="da-DK" sz="2800" smtClean="0"/>
              <a:t>No explicit properties – properties are typically added in the function constructor</a:t>
            </a:r>
          </a:p>
          <a:p>
            <a:pPr lvl="1"/>
            <a:r>
              <a:rPr lang="da-DK" sz="2800" smtClean="0"/>
              <a:t>Methods added inside class definition, syntax is </a:t>
            </a:r>
            <a:r>
              <a:rPr lang="da-DK" sz="2800" i="1" smtClean="0"/>
              <a:t>nameOfMethod(…parameter list…) { body}</a:t>
            </a:r>
          </a:p>
        </p:txBody>
      </p:sp>
    </p:spTree>
    <p:extLst>
      <p:ext uri="{BB962C8B-B14F-4D97-AF65-F5344CB8AC3E}">
        <p14:creationId xmlns:p14="http://schemas.microsoft.com/office/powerpoint/2010/main" val="2054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459" y="1690688"/>
            <a:ext cx="6918325" cy="438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9024815" cy="4643137"/>
          </a:xfrm>
        </p:spPr>
        <p:txBody>
          <a:bodyPr>
            <a:normAutofit/>
          </a:bodyPr>
          <a:lstStyle/>
          <a:p>
            <a:r>
              <a:rPr lang="da-DK" sz="3200" smtClean="0"/>
              <a:t>ES6 class definition</a:t>
            </a:r>
          </a:p>
          <a:p>
            <a:pPr lvl="1"/>
            <a:r>
              <a:rPr lang="da-DK" sz="2800" smtClean="0"/>
              <a:t>Inheritance by use of </a:t>
            </a:r>
            <a:r>
              <a:rPr lang="da-DK" sz="2800" b="1" smtClean="0"/>
              <a:t>extends</a:t>
            </a:r>
            <a:r>
              <a:rPr lang="da-DK" sz="2800" smtClean="0"/>
              <a:t> keyword</a:t>
            </a:r>
          </a:p>
          <a:p>
            <a:pPr lvl="1"/>
            <a:r>
              <a:rPr lang="da-DK" sz="2800" smtClean="0"/>
              <a:t>Constructor will typically call ”super class” constructor, using the </a:t>
            </a:r>
            <a:r>
              <a:rPr lang="da-DK" sz="2800" b="1" smtClean="0"/>
              <a:t>super</a:t>
            </a:r>
            <a:r>
              <a:rPr lang="da-DK" sz="2800" smtClean="0"/>
              <a:t> keyword</a:t>
            </a:r>
          </a:p>
          <a:p>
            <a:pPr lvl="1"/>
            <a:r>
              <a:rPr lang="da-DK" sz="2800" smtClean="0"/>
              <a:t>Prototype references are automatically set up</a:t>
            </a:r>
            <a:endParaRPr lang="da-DK" sz="2800"/>
          </a:p>
        </p:txBody>
      </p:sp>
    </p:spTree>
    <p:extLst>
      <p:ext uri="{BB962C8B-B14F-4D97-AF65-F5344CB8AC3E}">
        <p14:creationId xmlns:p14="http://schemas.microsoft.com/office/powerpoint/2010/main" val="2371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55" y="2278795"/>
            <a:ext cx="10450855" cy="260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431" y="2067291"/>
            <a:ext cx="9300596" cy="337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Typical base/derived class scenario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mtClean="0"/>
              <a:t>Base class contains X properties… </a:t>
            </a:r>
          </a:p>
          <a:p>
            <a:r>
              <a:rPr lang="da-DK" smtClean="0"/>
              <a:t>…so base class constructor </a:t>
            </a:r>
            <a:r>
              <a:rPr lang="da-DK" u="sng" smtClean="0"/>
              <a:t>typically</a:t>
            </a:r>
            <a:r>
              <a:rPr lang="da-DK" smtClean="0"/>
              <a:t> takes X parameters, to initialise these X properties</a:t>
            </a:r>
          </a:p>
          <a:p>
            <a:r>
              <a:rPr lang="da-DK" smtClean="0"/>
              <a:t>Derived class contains Y properties…</a:t>
            </a:r>
          </a:p>
          <a:p>
            <a:r>
              <a:rPr lang="da-DK" smtClean="0"/>
              <a:t>…so derived class constructor </a:t>
            </a:r>
            <a:r>
              <a:rPr lang="da-DK" u="sng" smtClean="0"/>
              <a:t>typically</a:t>
            </a:r>
            <a:r>
              <a:rPr lang="da-DK" smtClean="0"/>
              <a:t> takes X + Y parameters, to initialise own </a:t>
            </a:r>
            <a:r>
              <a:rPr lang="da-DK" u="sng" smtClean="0"/>
              <a:t>and</a:t>
            </a:r>
            <a:r>
              <a:rPr lang="da-DK" smtClean="0"/>
              <a:t> base class properties, like this:</a:t>
            </a:r>
          </a:p>
          <a:p>
            <a:pPr lvl="1"/>
            <a:r>
              <a:rPr lang="da-DK" smtClean="0"/>
              <a:t>X of these parameters are used to call base class constructor! </a:t>
            </a:r>
          </a:p>
          <a:p>
            <a:pPr lvl="1"/>
            <a:r>
              <a:rPr lang="da-DK" smtClean="0"/>
              <a:t>Y </a:t>
            </a:r>
            <a:r>
              <a:rPr lang="da-DK"/>
              <a:t>of these parameters </a:t>
            </a:r>
            <a:r>
              <a:rPr lang="da-DK" smtClean="0"/>
              <a:t>are used for initialising derived class properties.</a:t>
            </a:r>
          </a:p>
        </p:txBody>
      </p:sp>
    </p:spTree>
    <p:extLst>
      <p:ext uri="{BB962C8B-B14F-4D97-AF65-F5344CB8AC3E}">
        <p14:creationId xmlns:p14="http://schemas.microsoft.com/office/powerpoint/2010/main" val="28961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b="1" dirty="0" err="1" smtClean="0"/>
              <a:t>What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are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objects</a:t>
            </a:r>
            <a:r>
              <a:rPr lang="da-DK" sz="3200" b="1" dirty="0" smtClean="0"/>
              <a:t>?</a:t>
            </a:r>
            <a:endParaRPr lang="da-DK" sz="3200" dirty="0" smtClean="0"/>
          </a:p>
          <a:p>
            <a:r>
              <a:rPr lang="da-DK" sz="3200" b="1" dirty="0" err="1" smtClean="0"/>
              <a:t>Constructer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functions</a:t>
            </a:r>
            <a:endParaRPr lang="da-DK" sz="3200" dirty="0" smtClean="0"/>
          </a:p>
          <a:p>
            <a:r>
              <a:rPr lang="da-DK" sz="3200" b="1" dirty="0" err="1" smtClean="0"/>
              <a:t>Prototypical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inheritance</a:t>
            </a:r>
            <a:endParaRPr lang="da-DK" sz="3200" dirty="0" smtClean="0"/>
          </a:p>
          <a:p>
            <a:r>
              <a:rPr lang="da-DK" sz="3200" b="1" dirty="0" smtClean="0"/>
              <a:t>ES6 </a:t>
            </a:r>
            <a:r>
              <a:rPr lang="da-DK" sz="3200" b="1" dirty="0" err="1" smtClean="0"/>
              <a:t>object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construction</a:t>
            </a:r>
            <a:r>
              <a:rPr lang="da-DK" sz="3200" b="1" dirty="0" smtClean="0"/>
              <a:t> (</a:t>
            </a:r>
            <a:r>
              <a:rPr lang="da-DK" sz="3200" b="1" dirty="0" err="1" smtClean="0"/>
              <a:t>classes</a:t>
            </a:r>
            <a:r>
              <a:rPr lang="da-DK" sz="3200" b="1" dirty="0" smtClean="0"/>
              <a:t>)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32140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What are objects?</a:t>
            </a:r>
            <a:endParaRPr lang="da-DK" sz="3200" smtClean="0"/>
          </a:p>
          <a:p>
            <a:r>
              <a:rPr lang="da-DK" sz="3200" smtClean="0"/>
              <a:t>Objects are (just) a collection of name/value pairs</a:t>
            </a:r>
          </a:p>
          <a:p>
            <a:r>
              <a:rPr lang="da-DK" sz="3200" smtClean="0"/>
              <a:t>A value may be </a:t>
            </a:r>
          </a:p>
          <a:p>
            <a:pPr lvl="1"/>
            <a:r>
              <a:rPr lang="da-DK" sz="2800" smtClean="0"/>
              <a:t>Of a simple type (</a:t>
            </a:r>
            <a:r>
              <a:rPr lang="da-DK" sz="2800" i="1" smtClean="0"/>
              <a:t>string</a:t>
            </a:r>
            <a:r>
              <a:rPr lang="da-DK" sz="2800" smtClean="0"/>
              <a:t>, </a:t>
            </a:r>
            <a:r>
              <a:rPr lang="da-DK" sz="2800" i="1" smtClean="0"/>
              <a:t>number</a:t>
            </a:r>
            <a:r>
              <a:rPr lang="da-DK" sz="2800" smtClean="0"/>
              <a:t>,…)</a:t>
            </a:r>
          </a:p>
          <a:p>
            <a:pPr lvl="1"/>
            <a:r>
              <a:rPr lang="da-DK" sz="2800" smtClean="0"/>
              <a:t>A function definition</a:t>
            </a:r>
          </a:p>
          <a:p>
            <a:pPr lvl="1"/>
            <a:r>
              <a:rPr lang="da-DK" sz="2800" smtClean="0"/>
              <a:t>An object (hello, recursion!)</a:t>
            </a:r>
          </a:p>
        </p:txBody>
      </p:sp>
    </p:spTree>
    <p:extLst>
      <p:ext uri="{BB962C8B-B14F-4D97-AF65-F5344CB8AC3E}">
        <p14:creationId xmlns:p14="http://schemas.microsoft.com/office/powerpoint/2010/main" val="41247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pic>
        <p:nvPicPr>
          <p:cNvPr id="5" name="Billede 4"/>
          <p:cNvPicPr/>
          <p:nvPr/>
        </p:nvPicPr>
        <p:blipFill rotWithShape="1">
          <a:blip r:embed="rId2"/>
          <a:srcRect l="27568" t="26496" r="42664" b="44227"/>
          <a:stretch/>
        </p:blipFill>
        <p:spPr bwMode="auto">
          <a:xfrm>
            <a:off x="2031319" y="1972420"/>
            <a:ext cx="5210238" cy="3563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50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dirty="0" smtClean="0"/>
              <a:t>Object </a:t>
            </a:r>
            <a:r>
              <a:rPr lang="da-DK" sz="3200" dirty="0" err="1" smtClean="0"/>
              <a:t>literals</a:t>
            </a:r>
            <a:r>
              <a:rPr lang="da-DK" sz="3200" dirty="0" smtClean="0"/>
              <a:t>: simple, but </a:t>
            </a:r>
            <a:r>
              <a:rPr lang="da-DK" sz="3200" dirty="0" err="1" smtClean="0"/>
              <a:t>repetitive</a:t>
            </a:r>
            <a:endParaRPr lang="da-DK" sz="3200" dirty="0" smtClean="0"/>
          </a:p>
          <a:p>
            <a:pPr lvl="1"/>
            <a:r>
              <a:rPr lang="da-DK" sz="2800" dirty="0" smtClean="0"/>
              <a:t>OK for properties (</a:t>
            </a:r>
            <a:r>
              <a:rPr lang="da-DK" sz="2800" dirty="0" err="1" smtClean="0"/>
              <a:t>values</a:t>
            </a:r>
            <a:r>
              <a:rPr lang="da-DK" sz="2800" dirty="0" smtClean="0"/>
              <a:t> </a:t>
            </a:r>
            <a:r>
              <a:rPr lang="da-DK" sz="2800" dirty="0" err="1" smtClean="0"/>
              <a:t>are</a:t>
            </a:r>
            <a:r>
              <a:rPr lang="da-DK" sz="2800" dirty="0" smtClean="0"/>
              <a:t> </a:t>
            </a:r>
            <a:r>
              <a:rPr lang="da-DK" sz="2800" dirty="0" err="1" smtClean="0"/>
              <a:t>individual</a:t>
            </a:r>
            <a:r>
              <a:rPr lang="da-DK" sz="2800" dirty="0" smtClean="0"/>
              <a:t>)</a:t>
            </a:r>
          </a:p>
          <a:p>
            <a:pPr lvl="1"/>
            <a:r>
              <a:rPr lang="da-DK" sz="2800" dirty="0" smtClean="0"/>
              <a:t>Bad for </a:t>
            </a:r>
            <a:r>
              <a:rPr lang="da-DK" sz="2800" dirty="0" err="1" smtClean="0"/>
              <a:t>functions</a:t>
            </a:r>
            <a:r>
              <a:rPr lang="da-DK" sz="2800" dirty="0" smtClean="0"/>
              <a:t> (same for all </a:t>
            </a:r>
            <a:r>
              <a:rPr lang="da-DK" sz="2800" dirty="0" err="1" smtClean="0"/>
              <a:t>objects</a:t>
            </a:r>
            <a:r>
              <a:rPr lang="da-DK" sz="2800" dirty="0" smtClean="0"/>
              <a:t> of same type)</a:t>
            </a:r>
          </a:p>
          <a:p>
            <a:r>
              <a:rPr lang="da-DK" sz="3200" dirty="0" smtClean="0"/>
              <a:t>How </a:t>
            </a:r>
            <a:r>
              <a:rPr lang="da-DK" sz="3200" dirty="0" err="1" smtClean="0"/>
              <a:t>can</a:t>
            </a:r>
            <a:r>
              <a:rPr lang="da-DK" sz="3200" dirty="0" smtClean="0"/>
              <a:t> </a:t>
            </a:r>
            <a:r>
              <a:rPr lang="da-DK" sz="3200" dirty="0" err="1" smtClean="0"/>
              <a:t>we</a:t>
            </a:r>
            <a:r>
              <a:rPr lang="da-DK" sz="3200" dirty="0" smtClean="0"/>
              <a:t> ”</a:t>
            </a:r>
            <a:r>
              <a:rPr lang="da-DK" sz="3200" dirty="0" err="1" smtClean="0"/>
              <a:t>build</a:t>
            </a:r>
            <a:r>
              <a:rPr lang="da-DK" sz="3200" dirty="0" smtClean="0"/>
              <a:t>” </a:t>
            </a:r>
            <a:r>
              <a:rPr lang="da-DK" sz="3200" dirty="0" err="1" smtClean="0"/>
              <a:t>objects</a:t>
            </a:r>
            <a:r>
              <a:rPr lang="da-DK" sz="3200" dirty="0" smtClean="0"/>
              <a:t> from a definition?</a:t>
            </a:r>
          </a:p>
          <a:p>
            <a:pPr lvl="1"/>
            <a:r>
              <a:rPr lang="da-DK" sz="2800" dirty="0" err="1" smtClean="0"/>
              <a:t>Constructor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functions</a:t>
            </a:r>
            <a:endParaRPr lang="da-DK" sz="2800" dirty="0" smtClean="0"/>
          </a:p>
          <a:p>
            <a:pPr lvl="1"/>
            <a:r>
              <a:rPr lang="da-DK" sz="2800" dirty="0" err="1" smtClean="0"/>
              <a:t>Prototypical</a:t>
            </a:r>
            <a:r>
              <a:rPr lang="da-DK" sz="2800" dirty="0" smtClean="0"/>
              <a:t> </a:t>
            </a:r>
            <a:r>
              <a:rPr lang="da-DK" sz="2800" dirty="0" err="1" smtClean="0"/>
              <a:t>inheritance</a:t>
            </a:r>
            <a:endParaRPr lang="da-DK" sz="2800" dirty="0" smtClean="0"/>
          </a:p>
          <a:p>
            <a:pPr lvl="1"/>
            <a:r>
              <a:rPr lang="da-DK" sz="2800" dirty="0" smtClean="0"/>
              <a:t>Class definitions (ES6)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0420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6551141" cy="4351338"/>
          </a:xfrm>
        </p:spPr>
        <p:txBody>
          <a:bodyPr>
            <a:normAutofit/>
          </a:bodyPr>
          <a:lstStyle/>
          <a:p>
            <a:r>
              <a:rPr lang="da-DK" sz="3200" dirty="0" err="1" smtClean="0"/>
              <a:t>Constructor</a:t>
            </a:r>
            <a:r>
              <a:rPr lang="da-DK" sz="3200" dirty="0" smtClean="0"/>
              <a:t> </a:t>
            </a:r>
            <a:r>
              <a:rPr lang="da-DK" sz="3200" dirty="0" err="1" smtClean="0"/>
              <a:t>functions</a:t>
            </a:r>
            <a:endParaRPr lang="da-DK" sz="3200" dirty="0" smtClean="0"/>
          </a:p>
          <a:p>
            <a:pPr lvl="1"/>
            <a:r>
              <a:rPr lang="da-DK" sz="2800" dirty="0" err="1" smtClean="0"/>
              <a:t>Remember</a:t>
            </a:r>
            <a:r>
              <a:rPr lang="da-DK" sz="2800" dirty="0" smtClean="0"/>
              <a:t>: FUNCTIONS ARE OBJECTS!</a:t>
            </a:r>
          </a:p>
          <a:p>
            <a:pPr lvl="1"/>
            <a:r>
              <a:rPr lang="da-DK" sz="2800" dirty="0" err="1" smtClean="0"/>
              <a:t>Syntax</a:t>
            </a:r>
            <a:r>
              <a:rPr lang="da-DK" sz="2800" dirty="0" smtClean="0"/>
              <a:t>: </a:t>
            </a:r>
            <a:r>
              <a:rPr lang="da-DK" sz="2800" b="1" dirty="0" err="1" smtClean="0"/>
              <a:t>function</a:t>
            </a:r>
            <a:r>
              <a:rPr lang="da-DK" sz="2800" dirty="0" smtClean="0"/>
              <a:t> </a:t>
            </a:r>
            <a:r>
              <a:rPr lang="da-DK" sz="2800" i="1" dirty="0" err="1" smtClean="0"/>
              <a:t>nameOfType</a:t>
            </a:r>
            <a:r>
              <a:rPr lang="da-DK" sz="2800" dirty="0" smtClean="0"/>
              <a:t> (…) {}</a:t>
            </a:r>
          </a:p>
          <a:p>
            <a:pPr lvl="1"/>
            <a:r>
              <a:rPr lang="da-DK" sz="2800" dirty="0" err="1" smtClean="0"/>
              <a:t>Use</a:t>
            </a:r>
            <a:r>
              <a:rPr lang="da-DK" sz="2800" dirty="0" smtClean="0"/>
              <a:t> of </a:t>
            </a:r>
            <a:r>
              <a:rPr lang="da-DK" sz="2800" dirty="0" err="1" smtClean="0"/>
              <a:t>constructor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</a:t>
            </a:r>
            <a:r>
              <a:rPr lang="da-DK" sz="2800" dirty="0" smtClean="0"/>
              <a:t>:</a:t>
            </a:r>
            <a:endParaRPr lang="da-DK" sz="2800" dirty="0" smtClean="0"/>
          </a:p>
          <a:p>
            <a:pPr lvl="1"/>
            <a:r>
              <a:rPr lang="da-DK" sz="2800" b="1" dirty="0" smtClean="0"/>
              <a:t>var</a:t>
            </a:r>
            <a:r>
              <a:rPr lang="da-DK" sz="2800" dirty="0" smtClean="0"/>
              <a:t> </a:t>
            </a:r>
            <a:r>
              <a:rPr lang="da-DK" sz="2800" dirty="0" err="1" smtClean="0"/>
              <a:t>sp</a:t>
            </a:r>
            <a:r>
              <a:rPr lang="da-DK" sz="2800" dirty="0" smtClean="0"/>
              <a:t> = </a:t>
            </a:r>
            <a:r>
              <a:rPr lang="da-DK" sz="2800" b="1" dirty="0" smtClean="0"/>
              <a:t>new</a:t>
            </a:r>
            <a:r>
              <a:rPr lang="da-DK" sz="2800" dirty="0" smtClean="0"/>
              <a:t> </a:t>
            </a:r>
            <a:r>
              <a:rPr lang="da-DK" sz="2800" i="1" dirty="0" err="1" smtClean="0"/>
              <a:t>SimplifiedPerson</a:t>
            </a:r>
            <a:r>
              <a:rPr lang="da-DK" sz="2800" dirty="0" smtClean="0"/>
              <a:t>(…);</a:t>
            </a:r>
            <a:endParaRPr lang="da-DK" dirty="0" smtClean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870" y="2184314"/>
            <a:ext cx="34956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763000" cy="4351338"/>
          </a:xfrm>
        </p:spPr>
        <p:txBody>
          <a:bodyPr>
            <a:normAutofit/>
          </a:bodyPr>
          <a:lstStyle/>
          <a:p>
            <a:r>
              <a:rPr lang="da-DK" sz="3200" dirty="0" err="1" smtClean="0"/>
              <a:t>Constructor</a:t>
            </a:r>
            <a:r>
              <a:rPr lang="da-DK" sz="3200" dirty="0" smtClean="0"/>
              <a:t> </a:t>
            </a:r>
            <a:r>
              <a:rPr lang="da-DK" sz="3200" dirty="0" err="1" smtClean="0"/>
              <a:t>functions</a:t>
            </a:r>
            <a:r>
              <a:rPr lang="da-DK" sz="3200" dirty="0" smtClean="0"/>
              <a:t> </a:t>
            </a:r>
            <a:r>
              <a:rPr lang="da-DK" sz="3200" dirty="0" smtClean="0"/>
              <a:t>– fine </a:t>
            </a:r>
            <a:r>
              <a:rPr lang="da-DK" sz="3200" dirty="0" err="1" smtClean="0"/>
              <a:t>wrt</a:t>
            </a:r>
            <a:r>
              <a:rPr lang="da-DK" sz="3200" dirty="0" smtClean="0"/>
              <a:t>. properties, but still problem with </a:t>
            </a:r>
            <a:r>
              <a:rPr lang="da-DK" sz="3200" dirty="0" err="1" smtClean="0"/>
              <a:t>functions</a:t>
            </a:r>
            <a:endParaRPr lang="da-DK" sz="3200" dirty="0" smtClean="0"/>
          </a:p>
          <a:p>
            <a:pPr lvl="1"/>
            <a:r>
              <a:rPr lang="da-DK" sz="2800" dirty="0" err="1" smtClean="0"/>
              <a:t>Adding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functions</a:t>
            </a:r>
            <a:r>
              <a:rPr lang="da-DK" sz="2800" dirty="0" smtClean="0"/>
              <a:t> </a:t>
            </a:r>
            <a:r>
              <a:rPr lang="da-DK" sz="2800" u="sng" dirty="0" err="1" smtClean="0"/>
              <a:t>directly</a:t>
            </a:r>
            <a:r>
              <a:rPr lang="da-DK" sz="2800" u="sng" dirty="0" smtClean="0"/>
              <a:t> to </a:t>
            </a:r>
            <a:r>
              <a:rPr lang="da-DK" sz="2800" u="sng" dirty="0" err="1" smtClean="0"/>
              <a:t>objects</a:t>
            </a:r>
            <a:r>
              <a:rPr lang="da-DK" sz="2800" dirty="0" smtClean="0"/>
              <a:t>: </a:t>
            </a:r>
            <a:r>
              <a:rPr lang="da-DK" sz="2800" dirty="0" err="1" smtClean="0"/>
              <a:t>works</a:t>
            </a:r>
            <a:r>
              <a:rPr lang="da-DK" sz="2800" dirty="0" smtClean="0"/>
              <a:t>, but </a:t>
            </a:r>
            <a:r>
              <a:rPr lang="da-DK" sz="2800" dirty="0" err="1" smtClean="0"/>
              <a:t>again</a:t>
            </a:r>
            <a:r>
              <a:rPr lang="da-DK" sz="2800" dirty="0" smtClean="0"/>
              <a:t> </a:t>
            </a:r>
            <a:r>
              <a:rPr lang="da-DK" sz="2800" dirty="0" err="1" smtClean="0"/>
              <a:t>repetitive</a:t>
            </a:r>
            <a:r>
              <a:rPr lang="da-DK" sz="2800" dirty="0" smtClean="0"/>
              <a:t> [CODE]</a:t>
            </a:r>
          </a:p>
          <a:p>
            <a:pPr lvl="1"/>
            <a:r>
              <a:rPr lang="da-DK" sz="2800" dirty="0" err="1" smtClean="0"/>
              <a:t>Adding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functions</a:t>
            </a:r>
            <a:r>
              <a:rPr lang="da-DK" sz="2800" dirty="0" smtClean="0"/>
              <a:t> </a:t>
            </a:r>
            <a:r>
              <a:rPr lang="da-DK" sz="2800" u="sng" dirty="0" smtClean="0"/>
              <a:t>to prototype</a:t>
            </a:r>
            <a:r>
              <a:rPr lang="da-DK" sz="2800" dirty="0" smtClean="0"/>
              <a:t>: </a:t>
            </a:r>
            <a:r>
              <a:rPr lang="da-DK" sz="2800" dirty="0" err="1" smtClean="0"/>
              <a:t>better</a:t>
            </a:r>
            <a:r>
              <a:rPr lang="da-DK" sz="2800" dirty="0" smtClean="0"/>
              <a:t> </a:t>
            </a:r>
            <a:r>
              <a:rPr lang="da-DK" sz="2800" dirty="0" smtClean="0">
                <a:sym typeface="Wingdings" panose="05000000000000000000" pitchFamily="2" charset="2"/>
              </a:rPr>
              <a:t> [CODE]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14437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49" y="1622413"/>
            <a:ext cx="8697740" cy="458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2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13324" cy="4351338"/>
          </a:xfrm>
        </p:spPr>
        <p:txBody>
          <a:bodyPr>
            <a:normAutofit/>
          </a:bodyPr>
          <a:lstStyle/>
          <a:p>
            <a:r>
              <a:rPr lang="da-DK" sz="3200" dirty="0" smtClean="0"/>
              <a:t>Now </a:t>
            </a:r>
            <a:r>
              <a:rPr lang="da-DK" sz="3200" b="1" dirty="0" err="1" smtClean="0"/>
              <a:t>SimplifiedPerson</a:t>
            </a:r>
            <a:r>
              <a:rPr lang="da-DK" sz="3200" dirty="0" smtClean="0"/>
              <a:t> is (</a:t>
            </a:r>
            <a:r>
              <a:rPr lang="da-DK" sz="3200" dirty="0" err="1" smtClean="0"/>
              <a:t>almost</a:t>
            </a:r>
            <a:r>
              <a:rPr lang="da-DK" sz="3200" dirty="0" smtClean="0"/>
              <a:t>) </a:t>
            </a:r>
            <a:r>
              <a:rPr lang="da-DK" sz="3200" dirty="0" err="1" smtClean="0"/>
              <a:t>like</a:t>
            </a:r>
            <a:r>
              <a:rPr lang="da-DK" sz="3200" dirty="0" smtClean="0"/>
              <a:t> a </a:t>
            </a:r>
            <a:r>
              <a:rPr lang="da-DK" sz="3200" dirty="0" err="1" smtClean="0"/>
              <a:t>class</a:t>
            </a:r>
            <a:r>
              <a:rPr lang="da-DK" sz="3200" dirty="0" smtClean="0"/>
              <a:t> definition</a:t>
            </a:r>
          </a:p>
          <a:p>
            <a:pPr lvl="1"/>
            <a:r>
              <a:rPr lang="da-DK" sz="2800" dirty="0" err="1" smtClean="0"/>
              <a:t>Constructor</a:t>
            </a:r>
            <a:r>
              <a:rPr lang="da-DK" sz="2800" dirty="0" smtClean="0"/>
              <a:t> </a:t>
            </a:r>
            <a:r>
              <a:rPr lang="da-DK" sz="2800" dirty="0" err="1" smtClean="0"/>
              <a:t>function</a:t>
            </a:r>
            <a:r>
              <a:rPr lang="da-DK" sz="2800" dirty="0" smtClean="0"/>
              <a:t> for </a:t>
            </a:r>
            <a:r>
              <a:rPr lang="da-DK" sz="2800" dirty="0" err="1" smtClean="0"/>
              <a:t>setting</a:t>
            </a:r>
            <a:r>
              <a:rPr lang="da-DK" sz="2800" dirty="0" smtClean="0"/>
              <a:t> </a:t>
            </a:r>
            <a:r>
              <a:rPr lang="da-DK" sz="2800" dirty="0" err="1" smtClean="0"/>
              <a:t>object-specific</a:t>
            </a:r>
            <a:r>
              <a:rPr lang="da-DK" sz="2800" dirty="0" smtClean="0"/>
              <a:t> </a:t>
            </a:r>
            <a:r>
              <a:rPr lang="da-DK" sz="2800" dirty="0" err="1" smtClean="0"/>
              <a:t>property</a:t>
            </a:r>
            <a:r>
              <a:rPr lang="da-DK" sz="2800" dirty="0" smtClean="0"/>
              <a:t> </a:t>
            </a:r>
            <a:r>
              <a:rPr lang="da-DK" sz="2800" dirty="0" err="1" smtClean="0"/>
              <a:t>values</a:t>
            </a:r>
            <a:endParaRPr lang="da-DK" sz="2800" dirty="0" smtClean="0"/>
          </a:p>
          <a:p>
            <a:pPr lvl="1"/>
            <a:r>
              <a:rPr lang="da-DK" sz="2800" dirty="0" err="1" smtClean="0"/>
              <a:t>Functions</a:t>
            </a:r>
            <a:r>
              <a:rPr lang="da-DK" sz="2800" dirty="0" smtClean="0"/>
              <a:t> </a:t>
            </a:r>
            <a:r>
              <a:rPr lang="da-DK" sz="2800" dirty="0" err="1" smtClean="0"/>
              <a:t>added</a:t>
            </a:r>
            <a:r>
              <a:rPr lang="da-DK" sz="2800" dirty="0" smtClean="0"/>
              <a:t> to </a:t>
            </a:r>
            <a:r>
              <a:rPr lang="da-DK" sz="2800" b="1" dirty="0" err="1"/>
              <a:t>SimplifiedPerson</a:t>
            </a:r>
            <a:r>
              <a:rPr lang="da-DK" sz="2800" b="1" dirty="0"/>
              <a:t> </a:t>
            </a:r>
            <a:r>
              <a:rPr lang="da-DK" sz="2800" dirty="0" smtClean="0"/>
              <a:t>prototype, </a:t>
            </a:r>
            <a:r>
              <a:rPr lang="da-DK" sz="2800" dirty="0" err="1" smtClean="0"/>
              <a:t>thereby</a:t>
            </a:r>
            <a:r>
              <a:rPr lang="da-DK" sz="2800" dirty="0" smtClean="0"/>
              <a:t> </a:t>
            </a:r>
            <a:r>
              <a:rPr lang="da-DK" sz="2800" dirty="0" err="1" smtClean="0"/>
              <a:t>available</a:t>
            </a:r>
            <a:r>
              <a:rPr lang="da-DK" sz="2800" dirty="0" smtClean="0"/>
              <a:t> to all </a:t>
            </a:r>
            <a:r>
              <a:rPr lang="da-DK" sz="2800" dirty="0" err="1" smtClean="0"/>
              <a:t>objects</a:t>
            </a:r>
            <a:r>
              <a:rPr lang="da-DK" sz="2800" dirty="0" smtClean="0"/>
              <a:t> of ”type”</a:t>
            </a:r>
            <a:r>
              <a:rPr lang="da-DK" sz="2800" b="1" dirty="0"/>
              <a:t> </a:t>
            </a:r>
            <a:r>
              <a:rPr lang="da-DK" sz="2800" b="1" dirty="0" err="1" smtClean="0"/>
              <a:t>SimplifiedPerson</a:t>
            </a:r>
            <a:endParaRPr lang="da-DK" sz="2800" b="1" dirty="0" smtClean="0"/>
          </a:p>
          <a:p>
            <a:r>
              <a:rPr lang="da-DK" sz="3200" dirty="0" smtClean="0"/>
              <a:t>But </a:t>
            </a:r>
            <a:r>
              <a:rPr lang="da-DK" sz="3200" dirty="0" err="1" smtClean="0"/>
              <a:t>what</a:t>
            </a:r>
            <a:r>
              <a:rPr lang="da-DK" sz="3200" dirty="0" smtClean="0"/>
              <a:t> </a:t>
            </a:r>
            <a:r>
              <a:rPr lang="da-DK" sz="3200" dirty="0" err="1" smtClean="0"/>
              <a:t>about</a:t>
            </a:r>
            <a:r>
              <a:rPr lang="da-DK" sz="3200" dirty="0" smtClean="0"/>
              <a:t> </a:t>
            </a:r>
            <a:r>
              <a:rPr lang="da-DK" sz="3200" dirty="0" err="1" smtClean="0"/>
              <a:t>inheritance</a:t>
            </a:r>
            <a:r>
              <a:rPr lang="da-DK" sz="3200" dirty="0" smtClean="0"/>
              <a:t>…? </a:t>
            </a:r>
          </a:p>
          <a:p>
            <a:r>
              <a:rPr lang="da-DK" sz="3200" b="1" dirty="0" smtClean="0"/>
              <a:t>Person </a:t>
            </a:r>
            <a:r>
              <a:rPr lang="da-DK" sz="3200" dirty="0" smtClean="0"/>
              <a:t>= </a:t>
            </a:r>
            <a:r>
              <a:rPr lang="da-DK" sz="3200" b="1" dirty="0" err="1" smtClean="0"/>
              <a:t>SimplifiedPerson</a:t>
            </a:r>
            <a:r>
              <a:rPr lang="da-DK" sz="3200" b="1" dirty="0" smtClean="0"/>
              <a:t> </a:t>
            </a:r>
            <a:r>
              <a:rPr lang="da-DK" sz="3200" dirty="0" smtClean="0"/>
              <a:t>+ </a:t>
            </a:r>
            <a:r>
              <a:rPr lang="da-DK" sz="3200" dirty="0" err="1" smtClean="0"/>
              <a:t>address</a:t>
            </a:r>
            <a:r>
              <a:rPr lang="da-DK" sz="3200" dirty="0" smtClean="0"/>
              <a:t> properties. How…?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210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555</Words>
  <Application>Microsoft Office PowerPoint</Application>
  <PresentationFormat>Widescreen</PresentationFormat>
  <Paragraphs>76</Paragraphs>
  <Slides>19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Office-tema</vt:lpstr>
      <vt:lpstr>JavaScript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JS Advanced – Part 2</vt:lpstr>
      <vt:lpstr>Typical base/derived class scenario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EASJ</dc:creator>
  <cp:lastModifiedBy>EASJ</cp:lastModifiedBy>
  <cp:revision>5</cp:revision>
  <dcterms:created xsi:type="dcterms:W3CDTF">2020-01-28T17:04:56Z</dcterms:created>
  <dcterms:modified xsi:type="dcterms:W3CDTF">2022-02-03T16:47:07Z</dcterms:modified>
</cp:coreProperties>
</file>