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3" autoAdjust="0"/>
    <p:restoredTop sz="94660"/>
  </p:normalViewPr>
  <p:slideViewPr>
    <p:cSldViewPr snapToGrid="0">
      <p:cViewPr varScale="1">
        <p:scale>
          <a:sx n="66" d="100"/>
          <a:sy n="66" d="100"/>
        </p:scale>
        <p:origin x="43" y="30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C50E-5352-41EB-87FF-47C4471C96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5A37-1062-47CF-8211-3941CD343D9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726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C50E-5352-41EB-87FF-47C4471C96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5A37-1062-47CF-8211-3941CD343D9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C50E-5352-41EB-87FF-47C4471C96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5A37-1062-47CF-8211-3941CD343D9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27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C50E-5352-41EB-87FF-47C4471C96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5A37-1062-47CF-8211-3941CD343D9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15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C50E-5352-41EB-87FF-47C4471C96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5A37-1062-47CF-8211-3941CD343D9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7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C50E-5352-41EB-87FF-47C4471C96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5A37-1062-47CF-8211-3941CD343D9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520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C50E-5352-41EB-87FF-47C4471C96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5A37-1062-47CF-8211-3941CD343D9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31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C50E-5352-41EB-87FF-47C4471C96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5A37-1062-47CF-8211-3941CD343D9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8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C50E-5352-41EB-87FF-47C4471C96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5A37-1062-47CF-8211-3941CD343D9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13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C50E-5352-41EB-87FF-47C4471C96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5A37-1062-47CF-8211-3941CD343D9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36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C50E-5352-41EB-87FF-47C4471C96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5A37-1062-47CF-8211-3941CD343D9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385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0C50E-5352-41EB-87FF-47C4471C96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B5A37-1062-47CF-8211-3941CD343D9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79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mozilla.org/en-US/docs/Web/JavaScript/Reference/Global_Objects/Arra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a-DK" sz="9600" b="1" dirty="0"/>
              <a:t>JavaScript</a:t>
            </a:r>
            <a:endParaRPr lang="en-US" sz="96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sz="4800" i="1" dirty="0">
                <a:solidFill>
                  <a:schemeClr val="accent6">
                    <a:lumMod val="75000"/>
                  </a:schemeClr>
                </a:solidFill>
              </a:rPr>
              <a:t>(Advanced Part 3</a:t>
            </a:r>
            <a:r>
              <a:rPr lang="da-DK" sz="4800" i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da-DK" sz="4800" i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433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JS Advanced – Part 3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9498227" cy="4351338"/>
          </a:xfrm>
        </p:spPr>
        <p:txBody>
          <a:bodyPr>
            <a:normAutofit/>
          </a:bodyPr>
          <a:lstStyle/>
          <a:p>
            <a:r>
              <a:rPr lang="da-DK" sz="3200" b="1" smtClean="0"/>
              <a:t>find</a:t>
            </a:r>
            <a:r>
              <a:rPr lang="da-DK" sz="3200" smtClean="0"/>
              <a:t>: returns the </a:t>
            </a:r>
            <a:r>
              <a:rPr lang="da-DK" sz="3200" u="sng" smtClean="0"/>
              <a:t>first</a:t>
            </a:r>
            <a:r>
              <a:rPr lang="da-DK" sz="3200" smtClean="0"/>
              <a:t> element for which the callback returns </a:t>
            </a:r>
            <a:r>
              <a:rPr lang="da-DK" sz="3200" b="1" smtClean="0"/>
              <a:t>true </a:t>
            </a:r>
            <a:r>
              <a:rPr lang="da-DK" sz="3200" smtClean="0"/>
              <a:t>(returns </a:t>
            </a:r>
            <a:r>
              <a:rPr lang="da-DK" sz="3200" b="1" smtClean="0"/>
              <a:t>undefined</a:t>
            </a:r>
            <a:r>
              <a:rPr lang="da-DK" sz="3200" smtClean="0"/>
              <a:t> if no element is found)</a:t>
            </a:r>
          </a:p>
          <a:p>
            <a:r>
              <a:rPr lang="da-DK" sz="3200" b="1" smtClean="0"/>
              <a:t>every</a:t>
            </a:r>
            <a:r>
              <a:rPr lang="da-DK" sz="3200" smtClean="0"/>
              <a:t>: returns </a:t>
            </a:r>
            <a:r>
              <a:rPr lang="da-DK" sz="3200" b="1" smtClean="0"/>
              <a:t>true</a:t>
            </a:r>
            <a:r>
              <a:rPr lang="da-DK" sz="3200" smtClean="0"/>
              <a:t> if the callback returns </a:t>
            </a:r>
            <a:r>
              <a:rPr lang="da-DK" sz="3200" b="1" smtClean="0"/>
              <a:t>true</a:t>
            </a:r>
            <a:r>
              <a:rPr lang="da-DK" sz="3200" smtClean="0"/>
              <a:t> for </a:t>
            </a:r>
            <a:r>
              <a:rPr lang="da-DK" sz="3200" u="sng" smtClean="0"/>
              <a:t>all</a:t>
            </a:r>
            <a:r>
              <a:rPr lang="da-DK" sz="3200" smtClean="0"/>
              <a:t> elements in the array.</a:t>
            </a:r>
          </a:p>
          <a:p>
            <a:r>
              <a:rPr lang="da-DK" sz="3200" b="1" smtClean="0"/>
              <a:t>some</a:t>
            </a:r>
            <a:r>
              <a:rPr lang="da-DK" sz="3200" smtClean="0"/>
              <a:t>: </a:t>
            </a:r>
            <a:r>
              <a:rPr lang="da-DK" sz="3200"/>
              <a:t>returns </a:t>
            </a:r>
            <a:r>
              <a:rPr lang="da-DK" sz="3200" b="1"/>
              <a:t>true</a:t>
            </a:r>
            <a:r>
              <a:rPr lang="da-DK" sz="3200"/>
              <a:t> if the callback returns </a:t>
            </a:r>
            <a:r>
              <a:rPr lang="da-DK" sz="3200" b="1"/>
              <a:t>true</a:t>
            </a:r>
            <a:r>
              <a:rPr lang="da-DK" sz="3200"/>
              <a:t> for </a:t>
            </a:r>
            <a:r>
              <a:rPr lang="da-DK" sz="3200" u="sng" smtClean="0"/>
              <a:t>at least one</a:t>
            </a:r>
            <a:r>
              <a:rPr lang="da-DK" sz="3200" smtClean="0"/>
              <a:t> element </a:t>
            </a:r>
            <a:r>
              <a:rPr lang="da-DK" sz="3200"/>
              <a:t>in the array.</a:t>
            </a:r>
          </a:p>
          <a:p>
            <a:endParaRPr lang="da-DK" sz="3200" smtClean="0"/>
          </a:p>
        </p:txBody>
      </p:sp>
    </p:spTree>
    <p:extLst>
      <p:ext uri="{BB962C8B-B14F-4D97-AF65-F5344CB8AC3E}">
        <p14:creationId xmlns:p14="http://schemas.microsoft.com/office/powerpoint/2010/main" val="200342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JS Advanced – Part 3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9312876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The </a:t>
            </a:r>
            <a:r>
              <a:rPr lang="da-DK" sz="3200" b="1" smtClean="0"/>
              <a:t>reduce </a:t>
            </a:r>
            <a:r>
              <a:rPr lang="da-DK" sz="3200" smtClean="0"/>
              <a:t>method</a:t>
            </a:r>
          </a:p>
          <a:p>
            <a:pPr lvl="1"/>
            <a:r>
              <a:rPr lang="da-DK" sz="2800" smtClean="0"/>
              <a:t>General syntax: </a:t>
            </a:r>
            <a:r>
              <a:rPr lang="da-DK" sz="2800" i="1" smtClean="0"/>
              <a:t>myArray.reduce(reducerFunc, initialValue)</a:t>
            </a:r>
          </a:p>
          <a:p>
            <a:pPr lvl="1"/>
            <a:r>
              <a:rPr lang="da-DK" sz="2800" i="1"/>
              <a:t>reducerFunc: </a:t>
            </a:r>
            <a:r>
              <a:rPr lang="da-DK" sz="2800" smtClean="0"/>
              <a:t>A function which is called for each element in the array, taking four parameters:</a:t>
            </a:r>
          </a:p>
          <a:p>
            <a:pPr lvl="2"/>
            <a:r>
              <a:rPr lang="da-DK" sz="2400" i="1" smtClean="0"/>
              <a:t>accumulator</a:t>
            </a:r>
          </a:p>
          <a:p>
            <a:pPr lvl="2"/>
            <a:r>
              <a:rPr lang="da-DK" sz="2400" i="1" smtClean="0"/>
              <a:t>currentValue</a:t>
            </a:r>
          </a:p>
          <a:p>
            <a:pPr lvl="2"/>
            <a:r>
              <a:rPr lang="da-DK" sz="2400" i="1" smtClean="0"/>
              <a:t>currentIndex</a:t>
            </a:r>
          </a:p>
          <a:p>
            <a:pPr lvl="2"/>
            <a:r>
              <a:rPr lang="da-DK" sz="2400" i="1" smtClean="0"/>
              <a:t>sourceArray</a:t>
            </a:r>
          </a:p>
          <a:p>
            <a:pPr lvl="1"/>
            <a:r>
              <a:rPr lang="da-DK" sz="2800" i="1" smtClean="0"/>
              <a:t>initialValue</a:t>
            </a:r>
            <a:r>
              <a:rPr lang="da-DK" sz="2800" smtClean="0"/>
              <a:t>: The initial value to be used by the reducer function, i.e. </a:t>
            </a:r>
            <a:r>
              <a:rPr lang="da-DK" sz="2800" i="1" smtClean="0"/>
              <a:t>accumulator</a:t>
            </a:r>
            <a:r>
              <a:rPr lang="da-DK" sz="2800" smtClean="0"/>
              <a:t> is initially set to </a:t>
            </a:r>
            <a:r>
              <a:rPr lang="da-DK" sz="2800" i="1" smtClean="0"/>
              <a:t>initialValue.</a:t>
            </a:r>
            <a:endParaRPr lang="da-DK" sz="2800" smtClean="0"/>
          </a:p>
        </p:txBody>
      </p:sp>
    </p:spTree>
    <p:extLst>
      <p:ext uri="{BB962C8B-B14F-4D97-AF65-F5344CB8AC3E}">
        <p14:creationId xmlns:p14="http://schemas.microsoft.com/office/powerpoint/2010/main" val="252040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JS Advanced – Part 3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8960708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The </a:t>
            </a:r>
            <a:r>
              <a:rPr lang="da-DK" sz="3200" b="1" smtClean="0"/>
              <a:t>reduce </a:t>
            </a:r>
            <a:r>
              <a:rPr lang="da-DK" sz="3200" smtClean="0"/>
              <a:t>method</a:t>
            </a:r>
          </a:p>
          <a:p>
            <a:pPr lvl="1"/>
            <a:r>
              <a:rPr lang="da-DK" sz="2800" i="1" smtClean="0"/>
              <a:t>accumulator</a:t>
            </a:r>
            <a:r>
              <a:rPr lang="da-DK" sz="2800" smtClean="0"/>
              <a:t>: the ”accumulated value” of applying the function so far (i.e. to the previous elements)</a:t>
            </a:r>
          </a:p>
          <a:p>
            <a:pPr lvl="1"/>
            <a:r>
              <a:rPr lang="da-DK" sz="2800" i="1" smtClean="0"/>
              <a:t>currentValue</a:t>
            </a:r>
            <a:r>
              <a:rPr lang="da-DK" sz="2800" smtClean="0"/>
              <a:t>: value for the element being processed right now</a:t>
            </a:r>
          </a:p>
          <a:p>
            <a:pPr lvl="1"/>
            <a:r>
              <a:rPr lang="da-DK" sz="2800" i="1" smtClean="0"/>
              <a:t>currentIndex</a:t>
            </a:r>
            <a:r>
              <a:rPr lang="da-DK" sz="2800" smtClean="0"/>
              <a:t>: index for the above element</a:t>
            </a:r>
          </a:p>
          <a:p>
            <a:pPr lvl="1"/>
            <a:r>
              <a:rPr lang="da-DK" sz="2800" i="1" smtClean="0"/>
              <a:t>sourceArray</a:t>
            </a:r>
            <a:r>
              <a:rPr lang="da-DK" sz="2800" smtClean="0"/>
              <a:t>: reference to the array which we are invoking </a:t>
            </a:r>
            <a:r>
              <a:rPr lang="da-DK" sz="2800" b="1" smtClean="0"/>
              <a:t>reduce</a:t>
            </a:r>
            <a:r>
              <a:rPr lang="da-DK" sz="2800" smtClean="0"/>
              <a:t> on. </a:t>
            </a:r>
          </a:p>
        </p:txBody>
      </p:sp>
    </p:spTree>
    <p:extLst>
      <p:ext uri="{BB962C8B-B14F-4D97-AF65-F5344CB8AC3E}">
        <p14:creationId xmlns:p14="http://schemas.microsoft.com/office/powerpoint/2010/main" val="365854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JS Advanced – Part 3</a:t>
            </a:r>
            <a:endParaRPr lang="da-DK" b="1"/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9228" y="1878998"/>
            <a:ext cx="8867880" cy="355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82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JS Advanced – Part 3</a:t>
            </a:r>
            <a:endParaRPr lang="da-DK" b="1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540" y="2619504"/>
            <a:ext cx="9645491" cy="1266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38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JS Advanced – Part 3</a:t>
            </a:r>
            <a:endParaRPr lang="da-DK" b="1"/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50320"/>
            <a:ext cx="4716162" cy="3273673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9212" y="2050320"/>
            <a:ext cx="4888175" cy="2688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70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/>
              <a:t>JS Advanced – Part 3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/>
              <a:t>Also see: </a:t>
            </a:r>
            <a:r>
              <a:rPr lang="da-DK">
                <a:hlinkClick r:id="rId2"/>
              </a:rPr>
              <a:t>https://</a:t>
            </a:r>
            <a:r>
              <a:rPr lang="da-DK" smtClean="0">
                <a:hlinkClick r:id="rId2"/>
              </a:rPr>
              <a:t>developer.mozilla.org/en-US/docs/Web/JavaScript/Reference/Global_Objects/Array</a:t>
            </a:r>
            <a:endParaRPr lang="da-DK" smtClean="0"/>
          </a:p>
        </p:txBody>
      </p:sp>
    </p:spTree>
    <p:extLst>
      <p:ext uri="{BB962C8B-B14F-4D97-AF65-F5344CB8AC3E}">
        <p14:creationId xmlns:p14="http://schemas.microsoft.com/office/powerpoint/2010/main" val="17253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JS Advanced – Part 3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9868930" cy="4351338"/>
          </a:xfrm>
        </p:spPr>
        <p:txBody>
          <a:bodyPr>
            <a:normAutofit/>
          </a:bodyPr>
          <a:lstStyle/>
          <a:p>
            <a:r>
              <a:rPr lang="da-DK" sz="3200" b="1" smtClean="0"/>
              <a:t>Array helper/query methods</a:t>
            </a:r>
            <a:endParaRPr lang="da-DK" sz="3200" smtClean="0"/>
          </a:p>
          <a:p>
            <a:pPr lvl="1"/>
            <a:r>
              <a:rPr lang="da-DK" sz="2800" b="1" smtClean="0"/>
              <a:t>forEach</a:t>
            </a:r>
            <a:endParaRPr lang="da-DK" sz="2800" smtClean="0"/>
          </a:p>
          <a:p>
            <a:pPr lvl="1"/>
            <a:r>
              <a:rPr lang="da-DK" sz="2800" b="1" smtClean="0"/>
              <a:t>map </a:t>
            </a:r>
            <a:r>
              <a:rPr lang="da-DK" sz="2800" smtClean="0"/>
              <a:t>and </a:t>
            </a:r>
            <a:r>
              <a:rPr lang="da-DK" sz="2800" b="1" smtClean="0"/>
              <a:t>filter</a:t>
            </a:r>
          </a:p>
          <a:p>
            <a:pPr lvl="1"/>
            <a:r>
              <a:rPr lang="da-DK" sz="2800" b="1" smtClean="0"/>
              <a:t>reduce</a:t>
            </a:r>
          </a:p>
          <a:p>
            <a:pPr lvl="1"/>
            <a:r>
              <a:rPr lang="da-DK" sz="2800" b="1" smtClean="0"/>
              <a:t>find</a:t>
            </a:r>
            <a:r>
              <a:rPr lang="da-DK" sz="2800" smtClean="0"/>
              <a:t>, </a:t>
            </a:r>
            <a:r>
              <a:rPr lang="da-DK" sz="2800" b="1" smtClean="0"/>
              <a:t>some</a:t>
            </a:r>
            <a:r>
              <a:rPr lang="da-DK" sz="2800" smtClean="0"/>
              <a:t> and </a:t>
            </a:r>
            <a:r>
              <a:rPr lang="da-DK" sz="2800" b="1" smtClean="0"/>
              <a:t>every</a:t>
            </a:r>
          </a:p>
        </p:txBody>
      </p:sp>
    </p:spTree>
    <p:extLst>
      <p:ext uri="{BB962C8B-B14F-4D97-AF65-F5344CB8AC3E}">
        <p14:creationId xmlns:p14="http://schemas.microsoft.com/office/powerpoint/2010/main" val="267322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JS Advanced – Part 3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7578969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The </a:t>
            </a:r>
            <a:r>
              <a:rPr lang="da-DK" sz="3200" b="1" smtClean="0"/>
              <a:t>forEach </a:t>
            </a:r>
            <a:r>
              <a:rPr lang="da-DK" sz="3200" smtClean="0"/>
              <a:t>method</a:t>
            </a:r>
          </a:p>
          <a:p>
            <a:pPr lvl="1"/>
            <a:r>
              <a:rPr lang="da-DK" sz="2800" smtClean="0"/>
              <a:t>Is applied to an array</a:t>
            </a:r>
          </a:p>
          <a:p>
            <a:pPr lvl="1"/>
            <a:r>
              <a:rPr lang="da-DK" sz="2800" smtClean="0"/>
              <a:t>General syntax: </a:t>
            </a:r>
            <a:r>
              <a:rPr lang="da-DK" sz="2800" i="1" smtClean="0"/>
              <a:t>myArray.forEach(callBack)</a:t>
            </a:r>
          </a:p>
          <a:p>
            <a:pPr lvl="1"/>
            <a:r>
              <a:rPr lang="da-DK" sz="2800" i="1" smtClean="0"/>
              <a:t>callBack: </a:t>
            </a:r>
            <a:r>
              <a:rPr lang="da-DK" sz="2800" smtClean="0"/>
              <a:t>A function which is called for each element in the array</a:t>
            </a:r>
          </a:p>
          <a:p>
            <a:pPr lvl="1"/>
            <a:r>
              <a:rPr lang="da-DK" sz="2800" smtClean="0"/>
              <a:t>Callback takes three parameters:</a:t>
            </a:r>
          </a:p>
          <a:p>
            <a:pPr lvl="2"/>
            <a:r>
              <a:rPr lang="da-DK" sz="2400" i="1" smtClean="0"/>
              <a:t>item</a:t>
            </a:r>
            <a:r>
              <a:rPr lang="da-DK" sz="2400" smtClean="0"/>
              <a:t>: the item currently being processed</a:t>
            </a:r>
          </a:p>
          <a:p>
            <a:pPr lvl="2"/>
            <a:r>
              <a:rPr lang="da-DK" sz="2400" i="1" smtClean="0"/>
              <a:t>index</a:t>
            </a:r>
            <a:r>
              <a:rPr lang="da-DK" sz="2400" smtClean="0"/>
              <a:t>: the index of the above item</a:t>
            </a:r>
          </a:p>
          <a:p>
            <a:pPr lvl="2"/>
            <a:r>
              <a:rPr lang="da-DK" sz="2400" i="1" smtClean="0"/>
              <a:t>array</a:t>
            </a:r>
            <a:r>
              <a:rPr lang="da-DK" sz="2400" smtClean="0"/>
              <a:t>: the array itself</a:t>
            </a:r>
          </a:p>
        </p:txBody>
      </p:sp>
    </p:spTree>
    <p:extLst>
      <p:ext uri="{BB962C8B-B14F-4D97-AF65-F5344CB8AC3E}">
        <p14:creationId xmlns:p14="http://schemas.microsoft.com/office/powerpoint/2010/main" val="89643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JS Advanced – Part 3</a:t>
            </a:r>
            <a:endParaRPr lang="da-DK" b="1"/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6892" y="1613498"/>
            <a:ext cx="6263974" cy="458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66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JS Advanced – Part 3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9312876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The </a:t>
            </a:r>
            <a:r>
              <a:rPr lang="da-DK" sz="3200" b="1" smtClean="0"/>
              <a:t>map </a:t>
            </a:r>
            <a:r>
              <a:rPr lang="da-DK" sz="3200" smtClean="0"/>
              <a:t>method</a:t>
            </a:r>
          </a:p>
          <a:p>
            <a:pPr lvl="1"/>
            <a:r>
              <a:rPr lang="da-DK" sz="2800" smtClean="0"/>
              <a:t>General syntax: </a:t>
            </a:r>
            <a:r>
              <a:rPr lang="da-DK" sz="2800" i="1" smtClean="0"/>
              <a:t>myArray.map(callBack)</a:t>
            </a:r>
          </a:p>
          <a:p>
            <a:pPr lvl="1"/>
            <a:r>
              <a:rPr lang="da-DK" sz="2800" i="1" smtClean="0"/>
              <a:t>callBack: </a:t>
            </a:r>
            <a:r>
              <a:rPr lang="da-DK" sz="2800" smtClean="0"/>
              <a:t>A function which is called for each element in the array, taking the element itself as a parameter</a:t>
            </a:r>
          </a:p>
          <a:p>
            <a:pPr lvl="1"/>
            <a:r>
              <a:rPr lang="da-DK" sz="2800" b="1" smtClean="0"/>
              <a:t>NB</a:t>
            </a:r>
            <a:r>
              <a:rPr lang="da-DK" sz="2800" smtClean="0"/>
              <a:t>: The result of invoking </a:t>
            </a:r>
            <a:r>
              <a:rPr lang="da-DK" sz="2800" b="1" smtClean="0"/>
              <a:t>map</a:t>
            </a:r>
            <a:r>
              <a:rPr lang="da-DK" sz="2800" smtClean="0"/>
              <a:t> will be a </a:t>
            </a:r>
            <a:r>
              <a:rPr lang="da-DK" sz="2800" u="sng" smtClean="0"/>
              <a:t>new</a:t>
            </a:r>
            <a:r>
              <a:rPr lang="da-DK" sz="2800" smtClean="0"/>
              <a:t> array, with the same number of elements as the original array.</a:t>
            </a:r>
          </a:p>
          <a:p>
            <a:pPr lvl="1"/>
            <a:r>
              <a:rPr lang="da-DK" sz="2800" smtClean="0"/>
              <a:t>Callback is often an anonymous function (=&gt;)</a:t>
            </a:r>
            <a:endParaRPr lang="da-DK" sz="2400" smtClean="0"/>
          </a:p>
        </p:txBody>
      </p:sp>
    </p:spTree>
    <p:extLst>
      <p:ext uri="{BB962C8B-B14F-4D97-AF65-F5344CB8AC3E}">
        <p14:creationId xmlns:p14="http://schemas.microsoft.com/office/powerpoint/2010/main" val="250946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JS Advanced – Part 3</a:t>
            </a:r>
            <a:endParaRPr lang="da-DK" b="1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9257" y="1930999"/>
            <a:ext cx="7316712" cy="3703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04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JS Advanced – Part 3</a:t>
            </a:r>
            <a:endParaRPr lang="da-DK" b="1"/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6166" y="1853900"/>
            <a:ext cx="8929327" cy="3836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94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JS Advanced – Part 3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9312876" cy="4351338"/>
          </a:xfrm>
        </p:spPr>
        <p:txBody>
          <a:bodyPr>
            <a:normAutofit/>
          </a:bodyPr>
          <a:lstStyle/>
          <a:p>
            <a:r>
              <a:rPr lang="da-DK" sz="3200" smtClean="0"/>
              <a:t>The </a:t>
            </a:r>
            <a:r>
              <a:rPr lang="da-DK" sz="3200" b="1" smtClean="0"/>
              <a:t>filter </a:t>
            </a:r>
            <a:r>
              <a:rPr lang="da-DK" sz="3200" smtClean="0"/>
              <a:t>method</a:t>
            </a:r>
          </a:p>
          <a:p>
            <a:pPr lvl="1"/>
            <a:r>
              <a:rPr lang="da-DK" sz="2800" smtClean="0"/>
              <a:t>General syntax: </a:t>
            </a:r>
            <a:r>
              <a:rPr lang="da-DK" sz="2800" i="1" smtClean="0"/>
              <a:t>myArray.filter(callBack)</a:t>
            </a:r>
          </a:p>
          <a:p>
            <a:pPr lvl="1"/>
            <a:r>
              <a:rPr lang="da-DK" sz="2800" i="1" smtClean="0"/>
              <a:t>callBack: </a:t>
            </a:r>
            <a:r>
              <a:rPr lang="da-DK" sz="2800" smtClean="0"/>
              <a:t>A function which is called for each element in the array, taking the element itself as a parameter. This callback </a:t>
            </a:r>
            <a:r>
              <a:rPr lang="da-DK" sz="2800" u="sng" smtClean="0"/>
              <a:t>must</a:t>
            </a:r>
            <a:r>
              <a:rPr lang="da-DK" sz="2800" smtClean="0"/>
              <a:t> return a </a:t>
            </a:r>
            <a:r>
              <a:rPr lang="da-DK" sz="2800" i="1" smtClean="0"/>
              <a:t>boolean</a:t>
            </a:r>
            <a:r>
              <a:rPr lang="da-DK" sz="2800" smtClean="0"/>
              <a:t> value.</a:t>
            </a:r>
          </a:p>
          <a:p>
            <a:pPr lvl="1"/>
            <a:r>
              <a:rPr lang="da-DK" sz="2800" b="1" smtClean="0"/>
              <a:t>NB</a:t>
            </a:r>
            <a:r>
              <a:rPr lang="da-DK" sz="2800" smtClean="0"/>
              <a:t>: The result of invoking </a:t>
            </a:r>
            <a:r>
              <a:rPr lang="da-DK" sz="2800" b="1" smtClean="0"/>
              <a:t>filter</a:t>
            </a:r>
            <a:r>
              <a:rPr lang="da-DK" sz="2800" smtClean="0"/>
              <a:t> will be a </a:t>
            </a:r>
            <a:r>
              <a:rPr lang="da-DK" sz="2800" u="sng" smtClean="0"/>
              <a:t>new</a:t>
            </a:r>
            <a:r>
              <a:rPr lang="da-DK" sz="2800" smtClean="0"/>
              <a:t> array, only including the elements for which the callback returns </a:t>
            </a:r>
            <a:r>
              <a:rPr lang="da-DK" sz="2800" b="1" smtClean="0"/>
              <a:t>true</a:t>
            </a:r>
          </a:p>
          <a:p>
            <a:pPr lvl="1"/>
            <a:r>
              <a:rPr lang="da-DK" sz="2800" smtClean="0"/>
              <a:t>Callback is often an anonymous function (=&gt;)</a:t>
            </a:r>
            <a:endParaRPr lang="da-DK" sz="2400" smtClean="0"/>
          </a:p>
        </p:txBody>
      </p:sp>
    </p:spTree>
    <p:extLst>
      <p:ext uri="{BB962C8B-B14F-4D97-AF65-F5344CB8AC3E}">
        <p14:creationId xmlns:p14="http://schemas.microsoft.com/office/powerpoint/2010/main" val="351171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JS Advanced – Part 3</a:t>
            </a:r>
            <a:endParaRPr lang="da-DK" b="1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550" y="1617858"/>
            <a:ext cx="7939989" cy="447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93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442</Words>
  <Application>Microsoft Office PowerPoint</Application>
  <PresentationFormat>Widescreen</PresentationFormat>
  <Paragraphs>57</Paragraphs>
  <Slides>16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Office-tema</vt:lpstr>
      <vt:lpstr>JavaScript</vt:lpstr>
      <vt:lpstr>JS Advanced – Part 3</vt:lpstr>
      <vt:lpstr>JS Advanced – Part 3</vt:lpstr>
      <vt:lpstr>JS Advanced – Part 3</vt:lpstr>
      <vt:lpstr>JS Advanced – Part 3</vt:lpstr>
      <vt:lpstr>JS Advanced – Part 3</vt:lpstr>
      <vt:lpstr>JS Advanced – Part 3</vt:lpstr>
      <vt:lpstr>JS Advanced – Part 3</vt:lpstr>
      <vt:lpstr>JS Advanced – Part 3</vt:lpstr>
      <vt:lpstr>JS Advanced – Part 3</vt:lpstr>
      <vt:lpstr>JS Advanced – Part 3</vt:lpstr>
      <vt:lpstr>JS Advanced – Part 3</vt:lpstr>
      <vt:lpstr>JS Advanced – Part 3</vt:lpstr>
      <vt:lpstr>JS Advanced – Part 3</vt:lpstr>
      <vt:lpstr>JS Advanced – Part 3</vt:lpstr>
      <vt:lpstr>JS Advanced – Part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</dc:title>
  <dc:creator>EASJ</dc:creator>
  <cp:lastModifiedBy>EASJ</cp:lastModifiedBy>
  <cp:revision>1</cp:revision>
  <dcterms:created xsi:type="dcterms:W3CDTF">2020-01-28T17:09:07Z</dcterms:created>
  <dcterms:modified xsi:type="dcterms:W3CDTF">2020-01-28T17:16:55Z</dcterms:modified>
</cp:coreProperties>
</file>